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461" r:id="rId3"/>
    <p:sldId id="345" r:id="rId4"/>
    <p:sldId id="266" r:id="rId5"/>
    <p:sldId id="500" r:id="rId6"/>
    <p:sldId id="498" r:id="rId7"/>
    <p:sldId id="501" r:id="rId8"/>
    <p:sldId id="502" r:id="rId9"/>
    <p:sldId id="504" r:id="rId10"/>
    <p:sldId id="503" r:id="rId11"/>
    <p:sldId id="505" r:id="rId12"/>
    <p:sldId id="506" r:id="rId13"/>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
      <p:font typeface="Calibri Light" panose="020F0302020204030204" pitchFamily="34" charset="0"/>
      <p:regular r:id="rId19"/>
      <p:italic r:id="rId20"/>
    </p:embeddedFont>
    <p:embeddedFont>
      <p:font typeface="Segoe UI" panose="020B0502040204020203" pitchFamily="34" charset="0"/>
      <p:regular r:id="rId21"/>
      <p:bold r:id="rId22"/>
      <p:italic r:id="rId23"/>
      <p:boldItalic r:id="rId24"/>
    </p:embeddedFont>
    <p:embeddedFont>
      <p:font typeface="微軟正黑體" panose="020B0604030504040204" pitchFamily="34" charset="-120"/>
      <p:regular r:id="rId25"/>
      <p:bold r:id="rId26"/>
    </p:embeddedFont>
    <p:embeddedFont>
      <p:font typeface="標楷體" panose="03000509000000000000" pitchFamily="65" charset="-120"/>
      <p:regular r:id="rId2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1729" userDrawn="1">
          <p15:clr>
            <a:srgbClr val="FDE53C"/>
          </p15:clr>
        </p15:guide>
        <p15:guide id="3"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D1EC"/>
    <a:srgbClr val="FCA026"/>
    <a:srgbClr val="295E8F"/>
    <a:srgbClr val="003366"/>
    <a:srgbClr val="333399"/>
    <a:srgbClr val="96AB5E"/>
    <a:srgbClr val="97D02E"/>
    <a:srgbClr val="AED46F"/>
    <a:srgbClr val="22758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9891" autoAdjust="0"/>
  </p:normalViewPr>
  <p:slideViewPr>
    <p:cSldViewPr snapToGrid="0" showGuides="1">
      <p:cViewPr varScale="1">
        <p:scale>
          <a:sx n="67" d="100"/>
          <a:sy n="67" d="100"/>
        </p:scale>
        <p:origin x="1284" y="44"/>
      </p:cViewPr>
      <p:guideLst>
        <p:guide orient="horz" pos="1729"/>
        <p:guide pos="2880"/>
      </p:guideLst>
    </p:cSldViewPr>
  </p:slideViewPr>
  <p:notesTextViewPr>
    <p:cViewPr>
      <p:scale>
        <a:sx n="3" d="2"/>
        <a:sy n="3" d="2"/>
      </p:scale>
      <p:origin x="0" y="0"/>
    </p:cViewPr>
  </p:notesTextViewPr>
  <p:sorterViewPr>
    <p:cViewPr>
      <p:scale>
        <a:sx n="100" d="100"/>
        <a:sy n="100" d="100"/>
      </p:scale>
      <p:origin x="0" y="-2013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384A3-1618-4CDF-A138-2FCF0C4D1561}" type="datetimeFigureOut">
              <a:rPr lang="zh-TW" altLang="en-US" smtClean="0"/>
              <a:t>2025/8/27</a:t>
            </a:fld>
            <a:endParaRPr lang="zh-TW" altLang="en-US"/>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B4F3C2-C6A6-4D67-A492-DBE98DE31C03}" type="slidenum">
              <a:rPr lang="zh-TW" altLang="en-US" smtClean="0"/>
              <a:t>‹#›</a:t>
            </a:fld>
            <a:endParaRPr lang="zh-TW" altLang="en-US"/>
          </a:p>
        </p:txBody>
      </p:sp>
    </p:spTree>
    <p:extLst>
      <p:ext uri="{BB962C8B-B14F-4D97-AF65-F5344CB8AC3E}">
        <p14:creationId xmlns:p14="http://schemas.microsoft.com/office/powerpoint/2010/main" val="432074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58EE293-33A3-4261-8F6A-0878B3B98F8E}"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內容">
    <p:spTree>
      <p:nvGrpSpPr>
        <p:cNvPr id="1" name=""/>
        <p:cNvGrpSpPr/>
        <p:nvPr/>
      </p:nvGrpSpPr>
      <p:grpSpPr>
        <a:xfrm>
          <a:off x="0" y="0"/>
          <a:ext cx="0" cy="0"/>
          <a:chOff x="0" y="0"/>
          <a:chExt cx="0" cy="0"/>
        </a:xfrm>
      </p:grpSpPr>
      <p:grpSp>
        <p:nvGrpSpPr>
          <p:cNvPr id="11" name="群組 10"/>
          <p:cNvGrpSpPr/>
          <p:nvPr userDrawn="1"/>
        </p:nvGrpSpPr>
        <p:grpSpPr>
          <a:xfrm>
            <a:off x="-15808" y="0"/>
            <a:ext cx="737505" cy="6927911"/>
            <a:chOff x="-15808" y="0"/>
            <a:chExt cx="737505" cy="6927911"/>
          </a:xfrm>
        </p:grpSpPr>
        <p:sp>
          <p:nvSpPr>
            <p:cNvPr id="12" name="手繪多邊形: 圖案 11"/>
            <p:cNvSpPr/>
            <p:nvPr/>
          </p:nvSpPr>
          <p:spPr>
            <a:xfrm>
              <a:off x="-15808" y="0"/>
              <a:ext cx="737505" cy="6927911"/>
            </a:xfrm>
            <a:custGeom>
              <a:avLst/>
              <a:gdLst>
                <a:gd name="connsiteX0" fmla="*/ 0 w 737505"/>
                <a:gd name="connsiteY0" fmla="*/ 0 h 6927911"/>
                <a:gd name="connsiteX1" fmla="*/ 304566 w 737505"/>
                <a:gd name="connsiteY1" fmla="*/ 0 h 6927911"/>
                <a:gd name="connsiteX2" fmla="*/ 304566 w 737505"/>
                <a:gd name="connsiteY2" fmla="*/ 14726 h 6927911"/>
                <a:gd name="connsiteX3" fmla="*/ 377505 w 737505"/>
                <a:gd name="connsiteY3" fmla="*/ 0 h 6927911"/>
                <a:gd name="connsiteX4" fmla="*/ 737505 w 737505"/>
                <a:gd name="connsiteY4" fmla="*/ 360000 h 6927911"/>
                <a:gd name="connsiteX5" fmla="*/ 377505 w 737505"/>
                <a:gd name="connsiteY5" fmla="*/ 720000 h 6927911"/>
                <a:gd name="connsiteX6" fmla="*/ 304566 w 737505"/>
                <a:gd name="connsiteY6" fmla="*/ 705274 h 6927911"/>
                <a:gd name="connsiteX7" fmla="*/ 304566 w 737505"/>
                <a:gd name="connsiteY7" fmla="*/ 6927911 h 6927911"/>
                <a:gd name="connsiteX8" fmla="*/ 0 w 737505"/>
                <a:gd name="connsiteY8" fmla="*/ 6927911 h 692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505" h="6927911">
                  <a:moveTo>
                    <a:pt x="0" y="0"/>
                  </a:moveTo>
                  <a:lnTo>
                    <a:pt x="304566" y="0"/>
                  </a:lnTo>
                  <a:lnTo>
                    <a:pt x="304566" y="14726"/>
                  </a:lnTo>
                  <a:lnTo>
                    <a:pt x="377505" y="0"/>
                  </a:lnTo>
                  <a:cubicBezTo>
                    <a:pt x="576328" y="0"/>
                    <a:pt x="737505" y="161177"/>
                    <a:pt x="737505" y="360000"/>
                  </a:cubicBezTo>
                  <a:cubicBezTo>
                    <a:pt x="737505" y="558823"/>
                    <a:pt x="576328" y="720000"/>
                    <a:pt x="377505" y="720000"/>
                  </a:cubicBezTo>
                  <a:lnTo>
                    <a:pt x="304566" y="705274"/>
                  </a:lnTo>
                  <a:lnTo>
                    <a:pt x="304566" y="6927911"/>
                  </a:lnTo>
                  <a:lnTo>
                    <a:pt x="0" y="6927911"/>
                  </a:lnTo>
                  <a:close/>
                </a:path>
              </a:pathLst>
            </a:custGeom>
            <a:solidFill>
              <a:schemeClr val="bg1"/>
            </a:solidFill>
            <a:ln w="12700">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noAutofit/>
            </a:bodyPr>
            <a:lstStyle/>
            <a:p>
              <a:pPr lvl="0" algn="ctr"/>
              <a:endParaRPr lang="zh-CN" altLang="en-US" sz="1075" dirty="0">
                <a:solidFill>
                  <a:schemeClr val="tx1">
                    <a:lumMod val="75000"/>
                    <a:lumOff val="25000"/>
                  </a:schemeClr>
                </a:solidFill>
                <a:latin typeface="思源黑体" panose="020B0500000000000000" pitchFamily="34" charset="-122"/>
                <a:ea typeface="思源黑体" panose="020B0500000000000000" pitchFamily="34" charset="-122"/>
              </a:endParaRPr>
            </a:p>
          </p:txBody>
        </p:sp>
        <p:pic>
          <p:nvPicPr>
            <p:cNvPr id="13" name="圖片 12"/>
            <p:cNvPicPr>
              <a:picLocks noChangeAspect="1"/>
            </p:cNvPicPr>
            <p:nvPr/>
          </p:nvPicPr>
          <p:blipFill>
            <a:blip r:embed="rId2"/>
            <a:stretch>
              <a:fillRect/>
            </a:stretch>
          </p:blipFill>
          <p:spPr>
            <a:xfrm>
              <a:off x="8290" y="109085"/>
              <a:ext cx="623244" cy="504000"/>
            </a:xfrm>
            <a:prstGeom prst="rect">
              <a:avLst/>
            </a:prstGeom>
          </p:spPr>
        </p:pic>
      </p:grpSp>
      <p:sp>
        <p:nvSpPr>
          <p:cNvPr id="2" name="Title 1"/>
          <p:cNvSpPr>
            <a:spLocks noGrp="1"/>
          </p:cNvSpPr>
          <p:nvPr>
            <p:ph type="title"/>
          </p:nvPr>
        </p:nvSpPr>
        <p:spPr/>
        <p:txBody>
          <a:bodyPr/>
          <a:lstStyle/>
          <a:p>
            <a:r>
              <a:rPr lang="zh-TW" altLang="en-US"/>
              <a:t>按一下以編輯母片標題樣式</a:t>
            </a:r>
            <a:endParaRPr lang="en-US" dirty="0"/>
          </a:p>
        </p:txBody>
      </p:sp>
      <p:sp>
        <p:nvSpPr>
          <p:cNvPr id="4" name="Date Placeholder 3"/>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58EE293-33A3-4261-8F6A-0878B3B98F8E}" type="slidenum">
              <a:rPr lang="zh-TW" altLang="en-US" smtClean="0"/>
              <a:t>‹#›</a:t>
            </a:fld>
            <a:endParaRPr lang="zh-TW" altLang="en-US"/>
          </a:p>
        </p:txBody>
      </p:sp>
      <p:sp>
        <p:nvSpPr>
          <p:cNvPr id="7" name="手繪多邊形: 圖案 6"/>
          <p:cNvSpPr/>
          <p:nvPr userDrawn="1"/>
        </p:nvSpPr>
        <p:spPr>
          <a:xfrm>
            <a:off x="8042664" y="-77712"/>
            <a:ext cx="1135892" cy="1135892"/>
          </a:xfrm>
          <a:custGeom>
            <a:avLst/>
            <a:gdLst>
              <a:gd name="connsiteX0" fmla="*/ 1757548 w 1760784"/>
              <a:gd name="connsiteY0" fmla="*/ 1757548 h 1760784"/>
              <a:gd name="connsiteX1" fmla="*/ 1088191 w 1760784"/>
              <a:gd name="connsiteY1" fmla="*/ 1624194 h 1760784"/>
              <a:gd name="connsiteX2" fmla="*/ 677773 w 1760784"/>
              <a:gd name="connsiteY2" fmla="*/ 1089485 h 1760784"/>
              <a:gd name="connsiteX3" fmla="*/ 477095 w 1760784"/>
              <a:gd name="connsiteY3" fmla="*/ 539240 h 1760784"/>
              <a:gd name="connsiteX4" fmla="*/ 9710 w 1760784"/>
              <a:gd name="connsiteY4" fmla="*/ 9710 h 1760784"/>
              <a:gd name="connsiteX5" fmla="*/ 1757548 w 1760784"/>
              <a:gd name="connsiteY5" fmla="*/ 9710 h 176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784" h="1760784">
                <a:moveTo>
                  <a:pt x="1757548" y="1757548"/>
                </a:moveTo>
                <a:cubicBezTo>
                  <a:pt x="1518029" y="1748485"/>
                  <a:pt x="1278511" y="1739422"/>
                  <a:pt x="1088191" y="1624194"/>
                </a:cubicBezTo>
                <a:cubicBezTo>
                  <a:pt x="897871" y="1508966"/>
                  <a:pt x="756749" y="1288868"/>
                  <a:pt x="677773" y="1089485"/>
                </a:cubicBezTo>
                <a:cubicBezTo>
                  <a:pt x="597502" y="891397"/>
                  <a:pt x="578081" y="716613"/>
                  <a:pt x="477095" y="539240"/>
                </a:cubicBezTo>
                <a:cubicBezTo>
                  <a:pt x="376109" y="363162"/>
                  <a:pt x="193557" y="187083"/>
                  <a:pt x="9710" y="9710"/>
                </a:cubicBezTo>
                <a:lnTo>
                  <a:pt x="1757548" y="9710"/>
                </a:lnTo>
                <a:close/>
              </a:path>
            </a:pathLst>
          </a:custGeom>
          <a:solidFill>
            <a:srgbClr val="FFD69F"/>
          </a:solidFill>
          <a:ln w="9525" cap="flat">
            <a:noFill/>
            <a:prstDash val="solid"/>
            <a:miter/>
          </a:ln>
        </p:spPr>
        <p:txBody>
          <a:bodyPr rtlCol="0" anchor="ctr"/>
          <a:lstStyle/>
          <a:p>
            <a:endParaRPr lang="zh-TW" altLang="en-US"/>
          </a:p>
        </p:txBody>
      </p:sp>
      <p:sp>
        <p:nvSpPr>
          <p:cNvPr id="8" name="手繪多邊形: 圖案 7"/>
          <p:cNvSpPr/>
          <p:nvPr userDrawn="1"/>
        </p:nvSpPr>
        <p:spPr>
          <a:xfrm>
            <a:off x="8608732" y="-77711"/>
            <a:ext cx="576298" cy="576298"/>
          </a:xfrm>
          <a:custGeom>
            <a:avLst/>
            <a:gdLst>
              <a:gd name="connsiteX0" fmla="*/ 883629 w 893339"/>
              <a:gd name="connsiteY0" fmla="*/ 883629 h 893339"/>
              <a:gd name="connsiteX1" fmla="*/ 549598 w 893339"/>
              <a:gd name="connsiteY1" fmla="*/ 817600 h 893339"/>
              <a:gd name="connsiteX2" fmla="*/ 343741 w 893339"/>
              <a:gd name="connsiteY2" fmla="*/ 549598 h 893339"/>
              <a:gd name="connsiteX3" fmla="*/ 244050 w 893339"/>
              <a:gd name="connsiteY3" fmla="*/ 275123 h 893339"/>
              <a:gd name="connsiteX4" fmla="*/ 9710 w 893339"/>
              <a:gd name="connsiteY4" fmla="*/ 9710 h 893339"/>
              <a:gd name="connsiteX5" fmla="*/ 883629 w 893339"/>
              <a:gd name="connsiteY5" fmla="*/ 9710 h 8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339" h="893339">
                <a:moveTo>
                  <a:pt x="883629" y="883629"/>
                </a:moveTo>
                <a:cubicBezTo>
                  <a:pt x="764517" y="879745"/>
                  <a:pt x="644111" y="874566"/>
                  <a:pt x="549598" y="817600"/>
                </a:cubicBezTo>
                <a:cubicBezTo>
                  <a:pt x="453790" y="759338"/>
                  <a:pt x="383877" y="649289"/>
                  <a:pt x="343741" y="549598"/>
                </a:cubicBezTo>
                <a:cubicBezTo>
                  <a:pt x="303606" y="451201"/>
                  <a:pt x="294543" y="363162"/>
                  <a:pt x="244050" y="275123"/>
                </a:cubicBezTo>
                <a:cubicBezTo>
                  <a:pt x="193557" y="187083"/>
                  <a:pt x="101634" y="97749"/>
                  <a:pt x="9710" y="9710"/>
                </a:cubicBezTo>
                <a:lnTo>
                  <a:pt x="883629" y="9710"/>
                </a:lnTo>
                <a:close/>
              </a:path>
            </a:pathLst>
          </a:custGeom>
          <a:solidFill>
            <a:srgbClr val="FBAE3C"/>
          </a:solidFill>
          <a:ln w="9525" cap="flat">
            <a:noFill/>
            <a:prstDash val="solid"/>
            <a:miter/>
          </a:ln>
        </p:spPr>
        <p:txBody>
          <a:bodyPr rtlCol="0" anchor="ctr"/>
          <a:lstStyle/>
          <a:p>
            <a:endParaRPr lang="zh-TW" altLang="en-US"/>
          </a:p>
        </p:txBody>
      </p:sp>
      <p:sp>
        <p:nvSpPr>
          <p:cNvPr id="9" name="手繪多邊形: 圖案 8"/>
          <p:cNvSpPr/>
          <p:nvPr userDrawn="1"/>
        </p:nvSpPr>
        <p:spPr>
          <a:xfrm>
            <a:off x="-81954" y="5783806"/>
            <a:ext cx="1192543" cy="1183838"/>
          </a:xfrm>
          <a:custGeom>
            <a:avLst/>
            <a:gdLst>
              <a:gd name="connsiteX0" fmla="*/ 9710 w 1773731"/>
              <a:gd name="connsiteY0" fmla="*/ 9710 h 1760784"/>
              <a:gd name="connsiteX1" fmla="*/ 663531 w 1773731"/>
              <a:gd name="connsiteY1" fmla="*/ 178020 h 1760784"/>
              <a:gd name="connsiteX2" fmla="*/ 943185 w 1773731"/>
              <a:gd name="connsiteY2" fmla="*/ 824073 h 1760784"/>
              <a:gd name="connsiteX3" fmla="*/ 1624194 w 1773731"/>
              <a:gd name="connsiteY3" fmla="*/ 1088191 h 1760784"/>
              <a:gd name="connsiteX4" fmla="*/ 1757548 w 1773731"/>
              <a:gd name="connsiteY4" fmla="*/ 1757548 h 1760784"/>
              <a:gd name="connsiteX5" fmla="*/ 9710 w 1773731"/>
              <a:gd name="connsiteY5" fmla="*/ 1757548 h 176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3731" h="1760784">
                <a:moveTo>
                  <a:pt x="9710" y="9710"/>
                </a:moveTo>
                <a:cubicBezTo>
                  <a:pt x="273828" y="12300"/>
                  <a:pt x="537946" y="14889"/>
                  <a:pt x="663531" y="178020"/>
                </a:cubicBezTo>
                <a:cubicBezTo>
                  <a:pt x="789116" y="342447"/>
                  <a:pt x="776169" y="668710"/>
                  <a:pt x="943185" y="824073"/>
                </a:cubicBezTo>
                <a:cubicBezTo>
                  <a:pt x="1111495" y="978142"/>
                  <a:pt x="1458473" y="961311"/>
                  <a:pt x="1624194" y="1088191"/>
                </a:cubicBezTo>
                <a:cubicBezTo>
                  <a:pt x="1789915" y="1216366"/>
                  <a:pt x="1774379" y="1486957"/>
                  <a:pt x="1757548" y="1757548"/>
                </a:cubicBezTo>
                <a:lnTo>
                  <a:pt x="9710" y="1757548"/>
                </a:lnTo>
                <a:close/>
              </a:path>
            </a:pathLst>
          </a:custGeom>
          <a:solidFill>
            <a:srgbClr val="FFD69F"/>
          </a:solidFill>
          <a:ln w="9525" cap="flat">
            <a:noFill/>
            <a:prstDash val="solid"/>
            <a:miter/>
          </a:ln>
        </p:spPr>
        <p:txBody>
          <a:bodyPr rtlCol="0" anchor="ctr"/>
          <a:lstStyle/>
          <a:p>
            <a:endParaRPr lang="zh-TW" altLang="en-US"/>
          </a:p>
        </p:txBody>
      </p:sp>
      <p:sp>
        <p:nvSpPr>
          <p:cNvPr id="10" name="手繪多邊形: 圖案 9"/>
          <p:cNvSpPr/>
          <p:nvPr userDrawn="1"/>
        </p:nvSpPr>
        <p:spPr>
          <a:xfrm>
            <a:off x="-81953" y="6373494"/>
            <a:ext cx="600624" cy="600624"/>
          </a:xfrm>
          <a:custGeom>
            <a:avLst/>
            <a:gdLst>
              <a:gd name="connsiteX0" fmla="*/ 9710 w 893339"/>
              <a:gd name="connsiteY0" fmla="*/ 9710 h 893339"/>
              <a:gd name="connsiteX1" fmla="*/ 337268 w 893339"/>
              <a:gd name="connsiteY1" fmla="*/ 93865 h 893339"/>
              <a:gd name="connsiteX2" fmla="*/ 477095 w 893339"/>
              <a:gd name="connsiteY2" fmla="*/ 416244 h 893339"/>
              <a:gd name="connsiteX3" fmla="*/ 817600 w 893339"/>
              <a:gd name="connsiteY3" fmla="*/ 549598 h 893339"/>
              <a:gd name="connsiteX4" fmla="*/ 883629 w 893339"/>
              <a:gd name="connsiteY4" fmla="*/ 883629 h 893339"/>
              <a:gd name="connsiteX5" fmla="*/ 9710 w 893339"/>
              <a:gd name="connsiteY5" fmla="*/ 883629 h 8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339" h="893339">
                <a:moveTo>
                  <a:pt x="9710" y="9710"/>
                </a:moveTo>
                <a:cubicBezTo>
                  <a:pt x="141769" y="11005"/>
                  <a:pt x="273828" y="12300"/>
                  <a:pt x="337268" y="93865"/>
                </a:cubicBezTo>
                <a:cubicBezTo>
                  <a:pt x="399413" y="176726"/>
                  <a:pt x="392940" y="339857"/>
                  <a:pt x="477095" y="416244"/>
                </a:cubicBezTo>
                <a:cubicBezTo>
                  <a:pt x="559955" y="493926"/>
                  <a:pt x="734739" y="486158"/>
                  <a:pt x="817600" y="549598"/>
                </a:cubicBezTo>
                <a:cubicBezTo>
                  <a:pt x="900460" y="613038"/>
                  <a:pt x="891397" y="747686"/>
                  <a:pt x="883629" y="883629"/>
                </a:cubicBezTo>
                <a:lnTo>
                  <a:pt x="9710" y="883629"/>
                </a:lnTo>
                <a:close/>
              </a:path>
            </a:pathLst>
          </a:custGeom>
          <a:solidFill>
            <a:srgbClr val="FBAE3C"/>
          </a:solidFill>
          <a:ln w="9525" cap="flat">
            <a:noFill/>
            <a:prstDash val="solid"/>
            <a:miter/>
          </a:ln>
        </p:spPr>
        <p:txBody>
          <a:bodyPr rtlCol="0" anchor="ctr"/>
          <a:lstStyle/>
          <a:p>
            <a:endParaRPr lang="zh-TW" altLang="en-US"/>
          </a:p>
        </p:txBody>
      </p:sp>
      <p:sp>
        <p:nvSpPr>
          <p:cNvPr id="14" name="手繪多邊形: 圖案 13"/>
          <p:cNvSpPr/>
          <p:nvPr userDrawn="1"/>
        </p:nvSpPr>
        <p:spPr>
          <a:xfrm>
            <a:off x="8042664" y="-77712"/>
            <a:ext cx="1135892" cy="1135892"/>
          </a:xfrm>
          <a:custGeom>
            <a:avLst/>
            <a:gdLst>
              <a:gd name="connsiteX0" fmla="*/ 1757548 w 1760784"/>
              <a:gd name="connsiteY0" fmla="*/ 1757548 h 1760784"/>
              <a:gd name="connsiteX1" fmla="*/ 1088191 w 1760784"/>
              <a:gd name="connsiteY1" fmla="*/ 1624194 h 1760784"/>
              <a:gd name="connsiteX2" fmla="*/ 677773 w 1760784"/>
              <a:gd name="connsiteY2" fmla="*/ 1089485 h 1760784"/>
              <a:gd name="connsiteX3" fmla="*/ 477095 w 1760784"/>
              <a:gd name="connsiteY3" fmla="*/ 539240 h 1760784"/>
              <a:gd name="connsiteX4" fmla="*/ 9710 w 1760784"/>
              <a:gd name="connsiteY4" fmla="*/ 9710 h 1760784"/>
              <a:gd name="connsiteX5" fmla="*/ 1757548 w 1760784"/>
              <a:gd name="connsiteY5" fmla="*/ 9710 h 176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784" h="1760784">
                <a:moveTo>
                  <a:pt x="1757548" y="1757548"/>
                </a:moveTo>
                <a:cubicBezTo>
                  <a:pt x="1518029" y="1748485"/>
                  <a:pt x="1278511" y="1739422"/>
                  <a:pt x="1088191" y="1624194"/>
                </a:cubicBezTo>
                <a:cubicBezTo>
                  <a:pt x="897871" y="1508966"/>
                  <a:pt x="756749" y="1288868"/>
                  <a:pt x="677773" y="1089485"/>
                </a:cubicBezTo>
                <a:cubicBezTo>
                  <a:pt x="597502" y="891397"/>
                  <a:pt x="578081" y="716613"/>
                  <a:pt x="477095" y="539240"/>
                </a:cubicBezTo>
                <a:cubicBezTo>
                  <a:pt x="376109" y="363162"/>
                  <a:pt x="193557" y="187083"/>
                  <a:pt x="9710" y="9710"/>
                </a:cubicBezTo>
                <a:lnTo>
                  <a:pt x="1757548" y="9710"/>
                </a:lnTo>
                <a:close/>
              </a:path>
            </a:pathLst>
          </a:custGeom>
          <a:solidFill>
            <a:srgbClr val="FFD69F"/>
          </a:solidFill>
          <a:ln w="9525" cap="flat">
            <a:noFill/>
            <a:prstDash val="solid"/>
            <a:miter/>
          </a:ln>
        </p:spPr>
        <p:txBody>
          <a:bodyPr rtlCol="0" anchor="ctr"/>
          <a:lstStyle/>
          <a:p>
            <a:endParaRPr lang="zh-TW" altLang="en-US"/>
          </a:p>
        </p:txBody>
      </p:sp>
      <p:sp>
        <p:nvSpPr>
          <p:cNvPr id="15" name="手繪多邊形: 圖案 14"/>
          <p:cNvSpPr/>
          <p:nvPr userDrawn="1"/>
        </p:nvSpPr>
        <p:spPr>
          <a:xfrm>
            <a:off x="8608732" y="-77711"/>
            <a:ext cx="576298" cy="576298"/>
          </a:xfrm>
          <a:custGeom>
            <a:avLst/>
            <a:gdLst>
              <a:gd name="connsiteX0" fmla="*/ 883629 w 893339"/>
              <a:gd name="connsiteY0" fmla="*/ 883629 h 893339"/>
              <a:gd name="connsiteX1" fmla="*/ 549598 w 893339"/>
              <a:gd name="connsiteY1" fmla="*/ 817600 h 893339"/>
              <a:gd name="connsiteX2" fmla="*/ 343741 w 893339"/>
              <a:gd name="connsiteY2" fmla="*/ 549598 h 893339"/>
              <a:gd name="connsiteX3" fmla="*/ 244050 w 893339"/>
              <a:gd name="connsiteY3" fmla="*/ 275123 h 893339"/>
              <a:gd name="connsiteX4" fmla="*/ 9710 w 893339"/>
              <a:gd name="connsiteY4" fmla="*/ 9710 h 893339"/>
              <a:gd name="connsiteX5" fmla="*/ 883629 w 893339"/>
              <a:gd name="connsiteY5" fmla="*/ 9710 h 8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339" h="893339">
                <a:moveTo>
                  <a:pt x="883629" y="883629"/>
                </a:moveTo>
                <a:cubicBezTo>
                  <a:pt x="764517" y="879745"/>
                  <a:pt x="644111" y="874566"/>
                  <a:pt x="549598" y="817600"/>
                </a:cubicBezTo>
                <a:cubicBezTo>
                  <a:pt x="453790" y="759338"/>
                  <a:pt x="383877" y="649289"/>
                  <a:pt x="343741" y="549598"/>
                </a:cubicBezTo>
                <a:cubicBezTo>
                  <a:pt x="303606" y="451201"/>
                  <a:pt x="294543" y="363162"/>
                  <a:pt x="244050" y="275123"/>
                </a:cubicBezTo>
                <a:cubicBezTo>
                  <a:pt x="193557" y="187083"/>
                  <a:pt x="101634" y="97749"/>
                  <a:pt x="9710" y="9710"/>
                </a:cubicBezTo>
                <a:lnTo>
                  <a:pt x="883629" y="9710"/>
                </a:lnTo>
                <a:close/>
              </a:path>
            </a:pathLst>
          </a:custGeom>
          <a:solidFill>
            <a:srgbClr val="FBAE3C"/>
          </a:solidFill>
          <a:ln w="9525" cap="flat">
            <a:noFill/>
            <a:prstDash val="solid"/>
            <a:miter/>
          </a:ln>
        </p:spPr>
        <p:txBody>
          <a:bodyPr rtlCol="0" anchor="ctr"/>
          <a:lstStyle/>
          <a:p>
            <a:endParaRPr lang="zh-TW" altLang="en-US"/>
          </a:p>
        </p:txBody>
      </p:sp>
      <p:grpSp>
        <p:nvGrpSpPr>
          <p:cNvPr id="16" name="群組 15"/>
          <p:cNvGrpSpPr/>
          <p:nvPr userDrawn="1"/>
        </p:nvGrpSpPr>
        <p:grpSpPr>
          <a:xfrm>
            <a:off x="-81954" y="5783806"/>
            <a:ext cx="1192543" cy="1190312"/>
            <a:chOff x="-81954" y="5783806"/>
            <a:chExt cx="1192543" cy="1190312"/>
          </a:xfrm>
        </p:grpSpPr>
        <p:sp>
          <p:nvSpPr>
            <p:cNvPr id="17" name="手繪多邊形: 圖案 16"/>
            <p:cNvSpPr/>
            <p:nvPr/>
          </p:nvSpPr>
          <p:spPr>
            <a:xfrm>
              <a:off x="-81954" y="5783806"/>
              <a:ext cx="1192543" cy="1183838"/>
            </a:xfrm>
            <a:custGeom>
              <a:avLst/>
              <a:gdLst>
                <a:gd name="connsiteX0" fmla="*/ 9710 w 1773731"/>
                <a:gd name="connsiteY0" fmla="*/ 9710 h 1760784"/>
                <a:gd name="connsiteX1" fmla="*/ 663531 w 1773731"/>
                <a:gd name="connsiteY1" fmla="*/ 178020 h 1760784"/>
                <a:gd name="connsiteX2" fmla="*/ 943185 w 1773731"/>
                <a:gd name="connsiteY2" fmla="*/ 824073 h 1760784"/>
                <a:gd name="connsiteX3" fmla="*/ 1624194 w 1773731"/>
                <a:gd name="connsiteY3" fmla="*/ 1088191 h 1760784"/>
                <a:gd name="connsiteX4" fmla="*/ 1757548 w 1773731"/>
                <a:gd name="connsiteY4" fmla="*/ 1757548 h 1760784"/>
                <a:gd name="connsiteX5" fmla="*/ 9710 w 1773731"/>
                <a:gd name="connsiteY5" fmla="*/ 1757548 h 176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3731" h="1760784">
                  <a:moveTo>
                    <a:pt x="9710" y="9710"/>
                  </a:moveTo>
                  <a:cubicBezTo>
                    <a:pt x="273828" y="12300"/>
                    <a:pt x="537946" y="14889"/>
                    <a:pt x="663531" y="178020"/>
                  </a:cubicBezTo>
                  <a:cubicBezTo>
                    <a:pt x="789116" y="342447"/>
                    <a:pt x="776169" y="668710"/>
                    <a:pt x="943185" y="824073"/>
                  </a:cubicBezTo>
                  <a:cubicBezTo>
                    <a:pt x="1111495" y="978142"/>
                    <a:pt x="1458473" y="961311"/>
                    <a:pt x="1624194" y="1088191"/>
                  </a:cubicBezTo>
                  <a:cubicBezTo>
                    <a:pt x="1789915" y="1216366"/>
                    <a:pt x="1774379" y="1486957"/>
                    <a:pt x="1757548" y="1757548"/>
                  </a:cubicBezTo>
                  <a:lnTo>
                    <a:pt x="9710" y="1757548"/>
                  </a:lnTo>
                  <a:close/>
                </a:path>
              </a:pathLst>
            </a:custGeom>
            <a:solidFill>
              <a:srgbClr val="FFD69F"/>
            </a:solidFill>
            <a:ln w="9525" cap="flat">
              <a:noFill/>
              <a:prstDash val="solid"/>
              <a:miter/>
            </a:ln>
          </p:spPr>
          <p:txBody>
            <a:bodyPr rtlCol="0" anchor="ctr"/>
            <a:lstStyle/>
            <a:p>
              <a:endParaRPr lang="zh-TW" altLang="en-US"/>
            </a:p>
          </p:txBody>
        </p:sp>
        <p:sp>
          <p:nvSpPr>
            <p:cNvPr id="18" name="手繪多邊形: 圖案 17"/>
            <p:cNvSpPr/>
            <p:nvPr/>
          </p:nvSpPr>
          <p:spPr>
            <a:xfrm>
              <a:off x="-81953" y="6373494"/>
              <a:ext cx="600624" cy="600624"/>
            </a:xfrm>
            <a:custGeom>
              <a:avLst/>
              <a:gdLst>
                <a:gd name="connsiteX0" fmla="*/ 9710 w 893339"/>
                <a:gd name="connsiteY0" fmla="*/ 9710 h 893339"/>
                <a:gd name="connsiteX1" fmla="*/ 337268 w 893339"/>
                <a:gd name="connsiteY1" fmla="*/ 93865 h 893339"/>
                <a:gd name="connsiteX2" fmla="*/ 477095 w 893339"/>
                <a:gd name="connsiteY2" fmla="*/ 416244 h 893339"/>
                <a:gd name="connsiteX3" fmla="*/ 817600 w 893339"/>
                <a:gd name="connsiteY3" fmla="*/ 549598 h 893339"/>
                <a:gd name="connsiteX4" fmla="*/ 883629 w 893339"/>
                <a:gd name="connsiteY4" fmla="*/ 883629 h 893339"/>
                <a:gd name="connsiteX5" fmla="*/ 9710 w 893339"/>
                <a:gd name="connsiteY5" fmla="*/ 883629 h 8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339" h="893339">
                  <a:moveTo>
                    <a:pt x="9710" y="9710"/>
                  </a:moveTo>
                  <a:cubicBezTo>
                    <a:pt x="141769" y="11005"/>
                    <a:pt x="273828" y="12300"/>
                    <a:pt x="337268" y="93865"/>
                  </a:cubicBezTo>
                  <a:cubicBezTo>
                    <a:pt x="399413" y="176726"/>
                    <a:pt x="392940" y="339857"/>
                    <a:pt x="477095" y="416244"/>
                  </a:cubicBezTo>
                  <a:cubicBezTo>
                    <a:pt x="559955" y="493926"/>
                    <a:pt x="734739" y="486158"/>
                    <a:pt x="817600" y="549598"/>
                  </a:cubicBezTo>
                  <a:cubicBezTo>
                    <a:pt x="900460" y="613038"/>
                    <a:pt x="891397" y="747686"/>
                    <a:pt x="883629" y="883629"/>
                  </a:cubicBezTo>
                  <a:lnTo>
                    <a:pt x="9710" y="883629"/>
                  </a:lnTo>
                  <a:close/>
                </a:path>
              </a:pathLst>
            </a:custGeom>
            <a:solidFill>
              <a:srgbClr val="FBAE3C"/>
            </a:solidFill>
            <a:ln w="9525" cap="flat">
              <a:noFill/>
              <a:prstDash val="solid"/>
              <a:miter/>
            </a:ln>
          </p:spPr>
          <p:txBody>
            <a:bodyPr rtlCol="0" anchor="ctr"/>
            <a:lstStyle/>
            <a:p>
              <a:endParaRPr lang="zh-TW" alt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hasCustomPrompt="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58EE293-33A3-4261-8F6A-0878B3B98F8E}"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hasCustomPrompt="1"/>
          </p:nvPr>
        </p:nvSpPr>
        <p:spPr>
          <a:xfrm>
            <a:off x="6286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hasCustomPrompt="1"/>
          </p:nvPr>
        </p:nvSpPr>
        <p:spPr>
          <a:xfrm>
            <a:off x="46291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58EE293-33A3-4261-8F6A-0878B3B98F8E}" type="slidenum">
              <a:rPr lang="zh-TW" altLang="en-US" smtClean="0"/>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hasCustomPrompt="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hasCustomPrompt="1"/>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hasCustomPrompt="1"/>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hasCustomPrompt="1"/>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558EE293-33A3-4261-8F6A-0878B3B98F8E}"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558EE293-33A3-4261-8F6A-0878B3B98F8E}"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558EE293-33A3-4261-8F6A-0878B3B98F8E}"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hasCustomPrompt="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58EE293-33A3-4261-8F6A-0878B3B98F8E}" type="slidenum">
              <a:rPr lang="zh-TW" altLang="en-US"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58EE293-33A3-4261-8F6A-0878B3B98F8E}" type="slidenum">
              <a:rPr lang="zh-TW" altLang="en-US" smtClean="0"/>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hasCustomPrompt="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58EE293-33A3-4261-8F6A-0878B3B98F8E}"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hasCustomPrompt="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64E86BD-8BA3-4C7C-92B8-7869106AC9DC}" type="datetimeFigureOut">
              <a:rPr lang="zh-TW" altLang="en-US" smtClean="0"/>
              <a:t>2025/8/27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58EE293-33A3-4261-8F6A-0878B3B98F8E}"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E86BD-8BA3-4C7C-92B8-7869106AC9DC}" type="datetimeFigureOut">
              <a:rPr lang="zh-TW" altLang="en-US" smtClean="0"/>
              <a:t>2025/8/27</a:t>
            </a:fld>
            <a:endParaRPr lang="zh-TW"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EE293-33A3-4261-8F6A-0878B3B98F8E}"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155" y="-31056"/>
            <a:ext cx="9628311" cy="6889056"/>
          </a:xfrm>
          <a:prstGeom prst="rect">
            <a:avLst/>
          </a:prstGeom>
          <a:ln>
            <a:noFill/>
          </a:ln>
        </p:spPr>
      </p:pic>
      <p:sp>
        <p:nvSpPr>
          <p:cNvPr id="5" name="椭圆 53"/>
          <p:cNvSpPr/>
          <p:nvPr/>
        </p:nvSpPr>
        <p:spPr>
          <a:xfrm>
            <a:off x="4480641" y="576725"/>
            <a:ext cx="3174053" cy="3174053"/>
          </a:xfrm>
          <a:prstGeom prst="ellipse">
            <a:avLst/>
          </a:prstGeom>
          <a:gradFill flip="none" rotWithShape="1">
            <a:gsLst>
              <a:gs pos="0">
                <a:schemeClr val="bg1"/>
              </a:gs>
              <a:gs pos="100000">
                <a:schemeClr val="bg1">
                  <a:lumMod val="85000"/>
                </a:schemeClr>
              </a:gs>
            </a:gsLst>
            <a:lin ang="2700000" scaled="1"/>
            <a:tileRect t="-100000" r="-100000"/>
          </a:gradFill>
          <a:ln w="12700">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endParaRPr lang="zh-CN" altLang="en-US" sz="1075" dirty="0">
              <a:solidFill>
                <a:schemeClr val="tx1">
                  <a:lumMod val="75000"/>
                  <a:lumOff val="25000"/>
                </a:schemeClr>
              </a:solidFill>
              <a:latin typeface="思源黑体" panose="020B0500000000000000" pitchFamily="34" charset="-122"/>
              <a:ea typeface="思源黑体" panose="020B0500000000000000" pitchFamily="34" charset="-122"/>
            </a:endParaRPr>
          </a:p>
        </p:txBody>
      </p:sp>
      <p:pic>
        <p:nvPicPr>
          <p:cNvPr id="6" name="圖片 5"/>
          <p:cNvPicPr>
            <a:picLocks noChangeAspect="1"/>
          </p:cNvPicPr>
          <p:nvPr/>
        </p:nvPicPr>
        <p:blipFill>
          <a:blip r:embed="rId3"/>
          <a:stretch>
            <a:fillRect/>
          </a:stretch>
        </p:blipFill>
        <p:spPr>
          <a:xfrm>
            <a:off x="4604677" y="979956"/>
            <a:ext cx="3001891" cy="2427548"/>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524197">
            <a:off x="6719380" y="2811643"/>
            <a:ext cx="2118698" cy="1878267"/>
          </a:xfrm>
          <a:prstGeom prst="rect">
            <a:avLst/>
          </a:prstGeom>
        </p:spPr>
      </p:pic>
      <p:pic>
        <p:nvPicPr>
          <p:cNvPr id="8" name="圖片 7"/>
          <p:cNvPicPr>
            <a:picLocks noChangeAspect="1"/>
          </p:cNvPicPr>
          <p:nvPr/>
        </p:nvPicPr>
        <p:blipFill rotWithShape="1">
          <a:blip r:embed="rId5" cstate="print">
            <a:extLst>
              <a:ext uri="{28A0092B-C50C-407E-A947-70E740481C1C}">
                <a14:useLocalDpi xmlns:a14="http://schemas.microsoft.com/office/drawing/2010/main" val="0"/>
              </a:ext>
            </a:extLst>
          </a:blip>
          <a:srcRect r="58907" b="78715"/>
          <a:stretch>
            <a:fillRect/>
          </a:stretch>
        </p:blipFill>
        <p:spPr>
          <a:xfrm>
            <a:off x="748690" y="1202742"/>
            <a:ext cx="1578974" cy="901448"/>
          </a:xfrm>
          <a:prstGeom prst="rect">
            <a:avLst/>
          </a:prstGeom>
        </p:spPr>
      </p:pic>
      <p:pic>
        <p:nvPicPr>
          <p:cNvPr id="10" name="圖片 9"/>
          <p:cNvPicPr>
            <a:picLocks noChangeAspect="1"/>
          </p:cNvPicPr>
          <p:nvPr/>
        </p:nvPicPr>
        <p:blipFill rotWithShape="1">
          <a:blip r:embed="rId6" cstate="print">
            <a:extLst>
              <a:ext uri="{28A0092B-C50C-407E-A947-70E740481C1C}">
                <a14:useLocalDpi xmlns:a14="http://schemas.microsoft.com/office/drawing/2010/main" val="0"/>
              </a:ext>
            </a:extLst>
          </a:blip>
          <a:srcRect l="-258" t="52077" r="57719" b="26638"/>
          <a:stretch>
            <a:fillRect/>
          </a:stretch>
        </p:blipFill>
        <p:spPr>
          <a:xfrm>
            <a:off x="748690" y="2195025"/>
            <a:ext cx="1578974" cy="870797"/>
          </a:xfrm>
          <a:prstGeom prst="rect">
            <a:avLst/>
          </a:prstGeom>
        </p:spPr>
      </p:pic>
      <p:pic>
        <p:nvPicPr>
          <p:cNvPr id="11" name="圖片 10"/>
          <p:cNvPicPr>
            <a:picLocks noChangeAspect="1"/>
          </p:cNvPicPr>
          <p:nvPr/>
        </p:nvPicPr>
        <p:blipFill rotWithShape="1">
          <a:blip r:embed="rId7" cstate="print">
            <a:extLst>
              <a:ext uri="{28A0092B-C50C-407E-A947-70E740481C1C}">
                <a14:useLocalDpi xmlns:a14="http://schemas.microsoft.com/office/drawing/2010/main" val="0"/>
              </a:ext>
            </a:extLst>
          </a:blip>
          <a:srcRect l="-423" t="79257" r="57884" b="-542"/>
          <a:stretch>
            <a:fillRect/>
          </a:stretch>
        </p:blipFill>
        <p:spPr>
          <a:xfrm>
            <a:off x="2335284" y="1163974"/>
            <a:ext cx="1607820" cy="886705"/>
          </a:xfrm>
          <a:prstGeom prst="rect">
            <a:avLst/>
          </a:prstGeom>
        </p:spPr>
      </p:pic>
      <p:pic>
        <p:nvPicPr>
          <p:cNvPr id="12" name="圖片 11"/>
          <p:cNvPicPr>
            <a:picLocks noChangeAspect="1"/>
          </p:cNvPicPr>
          <p:nvPr/>
        </p:nvPicPr>
        <p:blipFill rotWithShape="1">
          <a:blip r:embed="rId8" cstate="print">
            <a:extLst>
              <a:ext uri="{28A0092B-C50C-407E-A947-70E740481C1C}">
                <a14:useLocalDpi xmlns:a14="http://schemas.microsoft.com/office/drawing/2010/main" val="0"/>
              </a:ext>
            </a:extLst>
          </a:blip>
          <a:srcRect l="-98" t="26154" r="57559" b="52561"/>
          <a:stretch>
            <a:fillRect/>
          </a:stretch>
        </p:blipFill>
        <p:spPr>
          <a:xfrm>
            <a:off x="2364130" y="2229523"/>
            <a:ext cx="1578974" cy="870797"/>
          </a:xfrm>
          <a:prstGeom prst="rect">
            <a:avLst/>
          </a:prstGeom>
        </p:spPr>
      </p:pic>
      <p:pic>
        <p:nvPicPr>
          <p:cNvPr id="13" name="圖片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7894" y="2193730"/>
            <a:ext cx="3848100" cy="28855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70655" y="3246551"/>
            <a:ext cx="2757853" cy="584775"/>
          </a:xfrm>
          <a:prstGeom prst="rect">
            <a:avLst/>
          </a:prstGeom>
          <a:effectLst/>
        </p:spPr>
        <p:txBody>
          <a:bodyPr wrap="square">
            <a:spAutoFit/>
          </a:bodyPr>
          <a:lstStyle/>
          <a:p>
            <a:pPr algn="dist"/>
            <a:r>
              <a:rPr lang="zh-TW" altLang="en-US" sz="3200" b="1" dirty="0">
                <a:solidFill>
                  <a:schemeClr val="accent6">
                    <a:lumMod val="50000"/>
                  </a:schemeClr>
                </a:solidFill>
                <a:latin typeface="微軟正黑體" panose="020B0604030504040204" pitchFamily="34" charset="-120"/>
                <a:ea typeface="微軟正黑體" panose="020B0604030504040204" pitchFamily="34" charset="-120"/>
              </a:rPr>
              <a:t>會稽戰隊</a:t>
            </a:r>
          </a:p>
        </p:txBody>
      </p:sp>
      <p:grpSp>
        <p:nvGrpSpPr>
          <p:cNvPr id="6" name="群組 5"/>
          <p:cNvGrpSpPr/>
          <p:nvPr/>
        </p:nvGrpSpPr>
        <p:grpSpPr>
          <a:xfrm>
            <a:off x="526695" y="2205364"/>
            <a:ext cx="5797758" cy="2604736"/>
            <a:chOff x="652935" y="284345"/>
            <a:chExt cx="6327436" cy="2604736"/>
          </a:xfrm>
        </p:grpSpPr>
        <p:sp>
          <p:nvSpPr>
            <p:cNvPr id="5" name="Rectangle 130"/>
            <p:cNvSpPr/>
            <p:nvPr/>
          </p:nvSpPr>
          <p:spPr>
            <a:xfrm>
              <a:off x="652935" y="892765"/>
              <a:ext cx="6327436" cy="1996316"/>
            </a:xfrm>
            <a:prstGeom prst="rect">
              <a:avLst/>
            </a:prstGeom>
            <a:ln w="28575">
              <a:solidFill>
                <a:schemeClr val="accent6">
                  <a:lumMod val="75000"/>
                </a:schemeClr>
              </a:solidFill>
            </a:ln>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200"/>
                </a:lnSpc>
              </a:pPr>
              <a:r>
                <a:rPr lang="zh-TW" altLang="en-US" sz="2800" b="1" dirty="0">
                  <a:solidFill>
                    <a:srgbClr val="96AB5E"/>
                  </a:solidFill>
                  <a:latin typeface="華康中特圓體" panose="020F0809000000000000" pitchFamily="49" charset="-120"/>
                  <a:ea typeface="華康中特圓體" panose="020F0809000000000000" pitchFamily="49" charset="-120"/>
                  <a:cs typeface="Segoe UI" panose="020B0502040204020203" pitchFamily="34" charset="0"/>
                </a:rPr>
                <a:t> </a:t>
              </a:r>
              <a:endParaRPr lang="en-US" altLang="zh-TW" sz="2800" b="1" dirty="0">
                <a:solidFill>
                  <a:srgbClr val="96AB5E"/>
                </a:solidFill>
                <a:latin typeface="華康中特圓體" panose="020F0809000000000000" pitchFamily="49" charset="-120"/>
                <a:ea typeface="華康中特圓體" panose="020F0809000000000000" pitchFamily="49" charset="-120"/>
                <a:cs typeface="Segoe UI" panose="020B0502040204020203" pitchFamily="34" charset="0"/>
              </a:endParaRPr>
            </a:p>
            <a:p>
              <a:pPr>
                <a:lnSpc>
                  <a:spcPts val="3200"/>
                </a:lnSpc>
              </a:pPr>
              <a:r>
                <a:rPr lang="zh-TW" altLang="en-US" sz="2800" b="1" dirty="0">
                  <a:solidFill>
                    <a:srgbClr val="FF0000"/>
                  </a:solidFill>
                  <a:latin typeface="華康中特圓體" panose="020F0809000000000000" pitchFamily="49" charset="-120"/>
                  <a:ea typeface="華康中特圓體" panose="020F0809000000000000" pitchFamily="49" charset="-120"/>
                  <a:cs typeface="Segoe UI" panose="020B0502040204020203" pitchFamily="34" charset="0"/>
                </a:rPr>
                <a:t>以學生為中心，以老師為推手，</a:t>
              </a:r>
              <a:endParaRPr lang="en-US" altLang="zh-TW" sz="2800" b="1" dirty="0">
                <a:solidFill>
                  <a:srgbClr val="FF0000"/>
                </a:solidFill>
                <a:latin typeface="華康中特圓體" panose="020F0809000000000000" pitchFamily="49" charset="-120"/>
                <a:ea typeface="華康中特圓體" panose="020F0809000000000000" pitchFamily="49" charset="-120"/>
                <a:cs typeface="Segoe UI" panose="020B0502040204020203" pitchFamily="34" charset="0"/>
              </a:endParaRPr>
            </a:p>
            <a:p>
              <a:pPr>
                <a:lnSpc>
                  <a:spcPts val="3200"/>
                </a:lnSpc>
              </a:pPr>
              <a:r>
                <a:rPr lang="zh-TW" altLang="en-US" sz="2800" b="1" dirty="0">
                  <a:solidFill>
                    <a:srgbClr val="FF0000"/>
                  </a:solidFill>
                  <a:latin typeface="華康中特圓體" panose="020F0809000000000000" pitchFamily="49" charset="-120"/>
                  <a:ea typeface="華康中特圓體" panose="020F0809000000000000" pitchFamily="49" charset="-120"/>
                  <a:cs typeface="Segoe UI" panose="020B0502040204020203" pitchFamily="34" charset="0"/>
                </a:rPr>
                <a:t>以學校為搖籃，以家長為夥伴，</a:t>
              </a:r>
              <a:br>
                <a:rPr lang="en-US" altLang="zh-TW" sz="2800" b="1" dirty="0">
                  <a:solidFill>
                    <a:srgbClr val="FF0000"/>
                  </a:solidFill>
                  <a:latin typeface="華康中特圓體" panose="020F0809000000000000" pitchFamily="49" charset="-120"/>
                  <a:ea typeface="華康中特圓體" panose="020F0809000000000000" pitchFamily="49" charset="-120"/>
                  <a:cs typeface="Segoe UI" panose="020B0502040204020203" pitchFamily="34" charset="0"/>
                </a:rPr>
              </a:br>
              <a:r>
                <a:rPr lang="zh-TW" altLang="en-US" sz="2800" b="1" dirty="0">
                  <a:solidFill>
                    <a:srgbClr val="FF0000"/>
                  </a:solidFill>
                  <a:latin typeface="華康中特圓體" panose="020F0809000000000000" pitchFamily="49" charset="-120"/>
                  <a:ea typeface="華康中特圓體" panose="020F0809000000000000" pitchFamily="49" charset="-120"/>
                  <a:cs typeface="Segoe UI" panose="020B0502040204020203" pitchFamily="34" charset="0"/>
                </a:rPr>
                <a:t>                      以社區為資源</a:t>
              </a:r>
              <a:r>
                <a:rPr lang="en-US" altLang="zh-TW" sz="2800" b="1" dirty="0">
                  <a:solidFill>
                    <a:srgbClr val="FF0000"/>
                  </a:solidFill>
                  <a:latin typeface="華康中特圓體" panose="020F0809000000000000" pitchFamily="49" charset="-120"/>
                  <a:ea typeface="華康中特圓體" panose="020F0809000000000000" pitchFamily="49" charset="-120"/>
                  <a:cs typeface="Segoe UI" panose="020B0502040204020203" pitchFamily="34" charset="0"/>
                </a:rPr>
                <a:t>~</a:t>
              </a:r>
              <a:endParaRPr lang="zh-TW" altLang="en-US" sz="2800" b="1" dirty="0">
                <a:solidFill>
                  <a:srgbClr val="FF0000"/>
                </a:solidFill>
                <a:latin typeface="華康中特圓體" panose="020F0809000000000000" pitchFamily="49" charset="-120"/>
                <a:ea typeface="華康中特圓體" panose="020F0809000000000000" pitchFamily="49" charset="-120"/>
                <a:cs typeface="Segoe UI" panose="020B0502040204020203" pitchFamily="34" charset="0"/>
              </a:endParaRPr>
            </a:p>
            <a:p>
              <a:pPr>
                <a:lnSpc>
                  <a:spcPts val="3200"/>
                </a:lnSpc>
              </a:pPr>
              <a:endParaRPr lang="en-US" altLang="zh-TW" sz="1600" b="1" dirty="0">
                <a:solidFill>
                  <a:srgbClr val="96AB5E"/>
                </a:solidFill>
                <a:latin typeface="華康中特圓體" panose="020F0809000000000000" pitchFamily="49" charset="-120"/>
                <a:ea typeface="華康中特圓體" panose="020F0809000000000000" pitchFamily="49" charset="-120"/>
                <a:cs typeface="Segoe UI" panose="020B0502040204020203" pitchFamily="34" charset="0"/>
              </a:endParaRPr>
            </a:p>
          </p:txBody>
        </p:sp>
        <p:pic>
          <p:nvPicPr>
            <p:cNvPr id="10" name="圖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7103" y="284345"/>
              <a:ext cx="1056790" cy="1055910"/>
            </a:xfrm>
            <a:prstGeom prst="rect">
              <a:avLst/>
            </a:prstGeom>
          </p:spPr>
        </p:pic>
      </p:grpSp>
      <p:pic>
        <p:nvPicPr>
          <p:cNvPr id="2054" name="Picture 6" descr="團隊合作PNG圖案，卡通PNG去背圖片素材，免費下載- Lovepik"/>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41" b="100000" l="0" r="100000">
                        <a14:backgroundMark x1="25348" y1="36980" x2="25348" y2="36980"/>
                        <a14:backgroundMark x1="33383" y1="53416" x2="33383" y2="53416"/>
                        <a14:backgroundMark x1="32413" y1="47030" x2="32413" y2="47030"/>
                        <a14:backgroundMark x1="26915" y1="63911" x2="26915" y2="63911"/>
                        <a14:backgroundMark x1="48731" y1="34901" x2="48731" y2="34901"/>
                        <a14:backgroundMark x1="48781" y1="54901" x2="48781" y2="54901"/>
                        <a14:backgroundMark x1="49776" y1="51733" x2="49776" y2="51733"/>
                        <a14:backgroundMark x1="62313" y1="69455" x2="62313" y2="69455"/>
                        <a14:backgroundMark x1="61816" y1="65446" x2="61816" y2="65446"/>
                        <a14:backgroundMark x1="61940" y1="66881" x2="61940" y2="66881"/>
                        <a14:backgroundMark x1="84154" y1="52079" x2="84154" y2="52079"/>
                        <a14:backgroundMark x1="82289" y1="42574" x2="82289" y2="42574"/>
                        <a14:backgroundMark x1="83706" y1="54901" x2="83706" y2="54901"/>
                        <a14:backgroundMark x1="75896" y1="18119" x2="75896" y2="18119"/>
                      </a14:backgroundRemoval>
                    </a14:imgEffect>
                  </a14:imgLayer>
                </a14:imgProps>
              </a:ext>
              <a:ext uri="{28A0092B-C50C-407E-A947-70E740481C1C}">
                <a14:useLocalDpi xmlns:a14="http://schemas.microsoft.com/office/drawing/2010/main" val="0"/>
              </a:ext>
            </a:extLst>
          </a:blip>
          <a:srcRect/>
          <a:stretch>
            <a:fillRect/>
          </a:stretch>
        </p:blipFill>
        <p:spPr bwMode="auto">
          <a:xfrm>
            <a:off x="3365604" y="3952241"/>
            <a:ext cx="5846476" cy="2937782"/>
          </a:xfrm>
          <a:prstGeom prst="rect">
            <a:avLst/>
          </a:prstGeom>
          <a:noFill/>
          <a:extLst>
            <a:ext uri="{909E8E84-426E-40DD-AFC4-6F175D3DCCD1}">
              <a14:hiddenFill xmlns:a14="http://schemas.microsoft.com/office/drawing/2010/main">
                <a:solidFill>
                  <a:srgbClr val="FFFFFF"/>
                </a:solidFill>
              </a14:hiddenFill>
            </a:ext>
          </a:extLst>
        </p:spPr>
      </p:pic>
      <p:pic>
        <p:nvPicPr>
          <p:cNvPr id="9" name="圖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2918" y="2902054"/>
            <a:ext cx="2613326" cy="1273767"/>
          </a:xfrm>
          <a:prstGeom prst="rect">
            <a:avLst/>
          </a:prstGeom>
        </p:spPr>
      </p:pic>
      <p:pic>
        <p:nvPicPr>
          <p:cNvPr id="11" name="圖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2504" y="4904842"/>
            <a:ext cx="1112717" cy="986445"/>
          </a:xfrm>
          <a:prstGeom prst="rect">
            <a:avLst/>
          </a:prstGeom>
        </p:spPr>
      </p:pic>
      <p:sp>
        <p:nvSpPr>
          <p:cNvPr id="3" name="矩形 2">
            <a:extLst>
              <a:ext uri="{FF2B5EF4-FFF2-40B4-BE49-F238E27FC236}">
                <a16:creationId xmlns:a16="http://schemas.microsoft.com/office/drawing/2014/main" id="{30AE9D82-3A44-4D1F-B444-F7A842CDDCFB}"/>
              </a:ext>
            </a:extLst>
          </p:cNvPr>
          <p:cNvSpPr/>
          <p:nvPr/>
        </p:nvSpPr>
        <p:spPr>
          <a:xfrm>
            <a:off x="843492" y="3105834"/>
            <a:ext cx="4572000" cy="369332"/>
          </a:xfrm>
          <a:prstGeom prst="rect">
            <a:avLst/>
          </a:prstGeom>
        </p:spPr>
        <p:txBody>
          <a:bodyPr>
            <a:spAutoFit/>
          </a:bodyPr>
          <a:lstStyle/>
          <a:p>
            <a:endParaRPr lang="zh-TW" altLang="en-US" dirty="0"/>
          </a:p>
        </p:txBody>
      </p:sp>
      <p:sp>
        <p:nvSpPr>
          <p:cNvPr id="12" name="Rectangle 130">
            <a:extLst>
              <a:ext uri="{FF2B5EF4-FFF2-40B4-BE49-F238E27FC236}">
                <a16:creationId xmlns:a16="http://schemas.microsoft.com/office/drawing/2014/main" id="{9D82B4D1-49F0-4B1D-A928-0D37A7DE2B75}"/>
              </a:ext>
            </a:extLst>
          </p:cNvPr>
          <p:cNvSpPr/>
          <p:nvPr/>
        </p:nvSpPr>
        <p:spPr>
          <a:xfrm>
            <a:off x="715771" y="1041496"/>
            <a:ext cx="7904353" cy="1231106"/>
          </a:xfrm>
          <a:prstGeom prst="rect">
            <a:avLst/>
          </a:prstGeom>
          <a:ln w="28575">
            <a:solidFill>
              <a:schemeClr val="accent6">
                <a:lumMod val="75000"/>
              </a:schemeClr>
            </a:solidFill>
          </a:ln>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200"/>
              </a:lnSpc>
            </a:pPr>
            <a:r>
              <a:rPr lang="zh-TW" altLang="en-US" sz="2800" b="1" dirty="0">
                <a:solidFill>
                  <a:srgbClr val="96AB5E"/>
                </a:solidFill>
                <a:latin typeface="華康中特圓體" panose="020F0809000000000000" pitchFamily="49" charset="-120"/>
                <a:ea typeface="華康中特圓體" panose="020F0809000000000000" pitchFamily="49" charset="-120"/>
                <a:cs typeface="Segoe UI" panose="020B0502040204020203" pitchFamily="34" charset="0"/>
              </a:rPr>
              <a:t> </a:t>
            </a:r>
            <a:endParaRPr lang="en-US" altLang="zh-TW" sz="2800" b="1" dirty="0">
              <a:solidFill>
                <a:srgbClr val="96AB5E"/>
              </a:solidFill>
              <a:latin typeface="華康中特圓體" panose="020F0809000000000000" pitchFamily="49" charset="-120"/>
              <a:ea typeface="華康中特圓體" panose="020F0809000000000000" pitchFamily="49" charset="-120"/>
              <a:cs typeface="Segoe UI" panose="020B0502040204020203" pitchFamily="34" charset="0"/>
            </a:endParaRPr>
          </a:p>
          <a:p>
            <a:pPr>
              <a:lnSpc>
                <a:spcPts val="3200"/>
              </a:lnSpc>
            </a:pPr>
            <a:r>
              <a:rPr lang="zh-TW" altLang="en-US" sz="2800" b="1" dirty="0">
                <a:solidFill>
                  <a:srgbClr val="96AB5E"/>
                </a:solidFill>
                <a:latin typeface="華康中特圓體" panose="020F0809000000000000" pitchFamily="49" charset="-120"/>
                <a:ea typeface="華康中特圓體" panose="020F0809000000000000" pitchFamily="49" charset="-120"/>
                <a:cs typeface="Segoe UI" panose="020B0502040204020203" pitchFamily="34" charset="0"/>
              </a:rPr>
              <a:t> </a:t>
            </a:r>
            <a:r>
              <a:rPr lang="zh-TW" altLang="en-US" sz="2800" b="1" dirty="0">
                <a:solidFill>
                  <a:schemeClr val="accent6">
                    <a:lumMod val="50000"/>
                  </a:schemeClr>
                </a:solidFill>
                <a:latin typeface="華康中特圓體" panose="020F0809000000000000" pitchFamily="49" charset="-120"/>
                <a:ea typeface="華康中特圓體" panose="020F0809000000000000" pitchFamily="49" charset="-120"/>
                <a:cs typeface="Segoe UI" panose="020B0502040204020203" pitchFamily="34" charset="0"/>
              </a:rPr>
              <a:t> </a:t>
            </a:r>
            <a:r>
              <a:rPr lang="en-US" altLang="zh-TW" sz="2800" b="1" dirty="0">
                <a:solidFill>
                  <a:schemeClr val="accent6">
                    <a:lumMod val="50000"/>
                  </a:schemeClr>
                </a:solidFill>
                <a:latin typeface="華康中特圓體" panose="020F0809000000000000" pitchFamily="49" charset="-120"/>
                <a:ea typeface="華康中特圓體" panose="020F0809000000000000" pitchFamily="49" charset="-120"/>
                <a:cs typeface="Segoe UI" panose="020B0502040204020203" pitchFamily="34" charset="0"/>
              </a:rPr>
              <a:t>114</a:t>
            </a:r>
            <a:r>
              <a:rPr lang="zh-TW" altLang="en-US" sz="2800" b="1">
                <a:solidFill>
                  <a:schemeClr val="accent6">
                    <a:lumMod val="50000"/>
                  </a:schemeClr>
                </a:solidFill>
                <a:latin typeface="華康中特圓體" panose="020F0809000000000000" pitchFamily="49" charset="-120"/>
                <a:ea typeface="華康中特圓體" panose="020F0809000000000000" pitchFamily="49" charset="-120"/>
                <a:cs typeface="Segoe UI" panose="020B0502040204020203" pitchFamily="34" charset="0"/>
              </a:rPr>
              <a:t>學年度第一學期</a:t>
            </a:r>
            <a:r>
              <a:rPr lang="zh-TW" altLang="en-US" sz="2800" b="1" dirty="0">
                <a:solidFill>
                  <a:schemeClr val="accent6">
                    <a:lumMod val="50000"/>
                  </a:schemeClr>
                </a:solidFill>
                <a:latin typeface="華康中特圓體" panose="020F0809000000000000" pitchFamily="49" charset="-120"/>
                <a:ea typeface="華康中特圓體" panose="020F0809000000000000" pitchFamily="49" charset="-120"/>
                <a:cs typeface="Segoe UI" panose="020B0502040204020203" pitchFamily="34" charset="0"/>
              </a:rPr>
              <a:t>會稽國中期初校務報告</a:t>
            </a:r>
            <a:endParaRPr lang="en-US" altLang="zh-TW" sz="2800" b="1" dirty="0">
              <a:solidFill>
                <a:schemeClr val="accent6">
                  <a:lumMod val="50000"/>
                </a:schemeClr>
              </a:solidFill>
              <a:latin typeface="華康中特圓體" panose="020F0809000000000000" pitchFamily="49" charset="-120"/>
              <a:ea typeface="華康中特圓體" panose="020F0809000000000000" pitchFamily="49" charset="-120"/>
              <a:cs typeface="Segoe UI" panose="020B0502040204020203" pitchFamily="34" charset="0"/>
            </a:endParaRPr>
          </a:p>
          <a:p>
            <a:pPr>
              <a:lnSpc>
                <a:spcPts val="3200"/>
              </a:lnSpc>
            </a:pPr>
            <a:r>
              <a:rPr lang="zh-TW" altLang="en-US" sz="2800" b="1" dirty="0">
                <a:solidFill>
                  <a:schemeClr val="accent6">
                    <a:lumMod val="50000"/>
                  </a:schemeClr>
                </a:solidFill>
                <a:latin typeface="華康中特圓體" panose="020F0809000000000000" pitchFamily="49" charset="-120"/>
                <a:ea typeface="華康中特圓體" panose="020F0809000000000000" pitchFamily="49" charset="-120"/>
                <a:cs typeface="Segoe UI" panose="020B0502040204020203" pitchFamily="34" charset="0"/>
              </a:rPr>
              <a:t>                               校長</a:t>
            </a:r>
            <a:r>
              <a:rPr lang="en-US" altLang="zh-TW" sz="2800" b="1" dirty="0">
                <a:solidFill>
                  <a:schemeClr val="accent6">
                    <a:lumMod val="50000"/>
                  </a:schemeClr>
                </a:solidFill>
                <a:latin typeface="華康中特圓體" panose="020F0809000000000000" pitchFamily="49" charset="-120"/>
                <a:ea typeface="華康中特圓體" panose="020F0809000000000000" pitchFamily="49" charset="-120"/>
                <a:cs typeface="Segoe UI" panose="020B0502040204020203" pitchFamily="34" charset="0"/>
              </a:rPr>
              <a:t>:</a:t>
            </a:r>
            <a:r>
              <a:rPr lang="zh-TW" altLang="en-US" sz="2800" b="1" dirty="0">
                <a:solidFill>
                  <a:schemeClr val="accent6">
                    <a:lumMod val="50000"/>
                  </a:schemeClr>
                </a:solidFill>
                <a:latin typeface="華康中特圓體" panose="020F0809000000000000" pitchFamily="49" charset="-120"/>
                <a:ea typeface="華康中特圓體" panose="020F0809000000000000" pitchFamily="49" charset="-120"/>
                <a:cs typeface="Segoe UI" panose="020B0502040204020203" pitchFamily="34" charset="0"/>
              </a:rPr>
              <a:t>李文義</a:t>
            </a:r>
            <a:endParaRPr lang="en-US" altLang="zh-TW" sz="1600" b="1" dirty="0">
              <a:solidFill>
                <a:srgbClr val="96AB5E"/>
              </a:solidFill>
              <a:latin typeface="華康中特圓體" panose="020F0809000000000000" pitchFamily="49" charset="-120"/>
              <a:ea typeface="華康中特圓體" panose="020F0809000000000000" pitchFamily="49" charset="-120"/>
              <a:cs typeface="Segoe UI" panose="020B0502040204020203"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手繪多邊形: 圖案 7"/>
          <p:cNvSpPr/>
          <p:nvPr/>
        </p:nvSpPr>
        <p:spPr>
          <a:xfrm>
            <a:off x="8042664" y="-77712"/>
            <a:ext cx="1135892" cy="1135892"/>
          </a:xfrm>
          <a:custGeom>
            <a:avLst/>
            <a:gdLst>
              <a:gd name="connsiteX0" fmla="*/ 1757548 w 1760784"/>
              <a:gd name="connsiteY0" fmla="*/ 1757548 h 1760784"/>
              <a:gd name="connsiteX1" fmla="*/ 1088191 w 1760784"/>
              <a:gd name="connsiteY1" fmla="*/ 1624194 h 1760784"/>
              <a:gd name="connsiteX2" fmla="*/ 677773 w 1760784"/>
              <a:gd name="connsiteY2" fmla="*/ 1089485 h 1760784"/>
              <a:gd name="connsiteX3" fmla="*/ 477095 w 1760784"/>
              <a:gd name="connsiteY3" fmla="*/ 539240 h 1760784"/>
              <a:gd name="connsiteX4" fmla="*/ 9710 w 1760784"/>
              <a:gd name="connsiteY4" fmla="*/ 9710 h 1760784"/>
              <a:gd name="connsiteX5" fmla="*/ 1757548 w 1760784"/>
              <a:gd name="connsiteY5" fmla="*/ 9710 h 176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784" h="1760784">
                <a:moveTo>
                  <a:pt x="1757548" y="1757548"/>
                </a:moveTo>
                <a:cubicBezTo>
                  <a:pt x="1518029" y="1748485"/>
                  <a:pt x="1278511" y="1739422"/>
                  <a:pt x="1088191" y="1624194"/>
                </a:cubicBezTo>
                <a:cubicBezTo>
                  <a:pt x="897871" y="1508966"/>
                  <a:pt x="756749" y="1288868"/>
                  <a:pt x="677773" y="1089485"/>
                </a:cubicBezTo>
                <a:cubicBezTo>
                  <a:pt x="597502" y="891397"/>
                  <a:pt x="578081" y="716613"/>
                  <a:pt x="477095" y="539240"/>
                </a:cubicBezTo>
                <a:cubicBezTo>
                  <a:pt x="376109" y="363162"/>
                  <a:pt x="193557" y="187083"/>
                  <a:pt x="9710" y="9710"/>
                </a:cubicBezTo>
                <a:lnTo>
                  <a:pt x="1757548" y="9710"/>
                </a:lnTo>
                <a:close/>
              </a:path>
            </a:pathLst>
          </a:custGeom>
          <a:solidFill>
            <a:srgbClr val="FFD69F"/>
          </a:solidFill>
          <a:ln w="9525" cap="flat">
            <a:noFill/>
            <a:prstDash val="solid"/>
            <a:miter/>
          </a:ln>
        </p:spPr>
        <p:txBody>
          <a:bodyPr rtlCol="0" anchor="ctr"/>
          <a:lstStyle/>
          <a:p>
            <a:endParaRPr lang="zh-TW" altLang="en-US"/>
          </a:p>
        </p:txBody>
      </p:sp>
      <p:sp>
        <p:nvSpPr>
          <p:cNvPr id="9" name="手繪多邊形: 圖案 8"/>
          <p:cNvSpPr/>
          <p:nvPr/>
        </p:nvSpPr>
        <p:spPr>
          <a:xfrm>
            <a:off x="8608732" y="-77711"/>
            <a:ext cx="576298" cy="576298"/>
          </a:xfrm>
          <a:custGeom>
            <a:avLst/>
            <a:gdLst>
              <a:gd name="connsiteX0" fmla="*/ 883629 w 893339"/>
              <a:gd name="connsiteY0" fmla="*/ 883629 h 893339"/>
              <a:gd name="connsiteX1" fmla="*/ 549598 w 893339"/>
              <a:gd name="connsiteY1" fmla="*/ 817600 h 893339"/>
              <a:gd name="connsiteX2" fmla="*/ 343741 w 893339"/>
              <a:gd name="connsiteY2" fmla="*/ 549598 h 893339"/>
              <a:gd name="connsiteX3" fmla="*/ 244050 w 893339"/>
              <a:gd name="connsiteY3" fmla="*/ 275123 h 893339"/>
              <a:gd name="connsiteX4" fmla="*/ 9710 w 893339"/>
              <a:gd name="connsiteY4" fmla="*/ 9710 h 893339"/>
              <a:gd name="connsiteX5" fmla="*/ 883629 w 893339"/>
              <a:gd name="connsiteY5" fmla="*/ 9710 h 8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339" h="893339">
                <a:moveTo>
                  <a:pt x="883629" y="883629"/>
                </a:moveTo>
                <a:cubicBezTo>
                  <a:pt x="764517" y="879745"/>
                  <a:pt x="644111" y="874566"/>
                  <a:pt x="549598" y="817600"/>
                </a:cubicBezTo>
                <a:cubicBezTo>
                  <a:pt x="453790" y="759338"/>
                  <a:pt x="383877" y="649289"/>
                  <a:pt x="343741" y="549598"/>
                </a:cubicBezTo>
                <a:cubicBezTo>
                  <a:pt x="303606" y="451201"/>
                  <a:pt x="294543" y="363162"/>
                  <a:pt x="244050" y="275123"/>
                </a:cubicBezTo>
                <a:cubicBezTo>
                  <a:pt x="193557" y="187083"/>
                  <a:pt x="101634" y="97749"/>
                  <a:pt x="9710" y="9710"/>
                </a:cubicBezTo>
                <a:lnTo>
                  <a:pt x="883629" y="9710"/>
                </a:lnTo>
                <a:close/>
              </a:path>
            </a:pathLst>
          </a:custGeom>
          <a:solidFill>
            <a:srgbClr val="FBAE3C"/>
          </a:solidFill>
          <a:ln w="9525" cap="flat">
            <a:noFill/>
            <a:prstDash val="solid"/>
            <a:miter/>
          </a:ln>
        </p:spPr>
        <p:txBody>
          <a:bodyPr rtlCol="0" anchor="ctr"/>
          <a:lstStyle/>
          <a:p>
            <a:endParaRPr lang="zh-TW" altLang="en-US"/>
          </a:p>
        </p:txBody>
      </p:sp>
      <p:grpSp>
        <p:nvGrpSpPr>
          <p:cNvPr id="4" name="群組 3"/>
          <p:cNvGrpSpPr/>
          <p:nvPr/>
        </p:nvGrpSpPr>
        <p:grpSpPr>
          <a:xfrm>
            <a:off x="-81954" y="5783806"/>
            <a:ext cx="1192543" cy="1190312"/>
            <a:chOff x="-81954" y="5783806"/>
            <a:chExt cx="1192543" cy="1190312"/>
          </a:xfrm>
        </p:grpSpPr>
        <p:sp>
          <p:nvSpPr>
            <p:cNvPr id="10" name="手繪多邊形: 圖案 9"/>
            <p:cNvSpPr/>
            <p:nvPr/>
          </p:nvSpPr>
          <p:spPr>
            <a:xfrm>
              <a:off x="-81954" y="5783806"/>
              <a:ext cx="1192543" cy="1183838"/>
            </a:xfrm>
            <a:custGeom>
              <a:avLst/>
              <a:gdLst>
                <a:gd name="connsiteX0" fmla="*/ 9710 w 1773731"/>
                <a:gd name="connsiteY0" fmla="*/ 9710 h 1760784"/>
                <a:gd name="connsiteX1" fmla="*/ 663531 w 1773731"/>
                <a:gd name="connsiteY1" fmla="*/ 178020 h 1760784"/>
                <a:gd name="connsiteX2" fmla="*/ 943185 w 1773731"/>
                <a:gd name="connsiteY2" fmla="*/ 824073 h 1760784"/>
                <a:gd name="connsiteX3" fmla="*/ 1624194 w 1773731"/>
                <a:gd name="connsiteY3" fmla="*/ 1088191 h 1760784"/>
                <a:gd name="connsiteX4" fmla="*/ 1757548 w 1773731"/>
                <a:gd name="connsiteY4" fmla="*/ 1757548 h 1760784"/>
                <a:gd name="connsiteX5" fmla="*/ 9710 w 1773731"/>
                <a:gd name="connsiteY5" fmla="*/ 1757548 h 176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3731" h="1760784">
                  <a:moveTo>
                    <a:pt x="9710" y="9710"/>
                  </a:moveTo>
                  <a:cubicBezTo>
                    <a:pt x="273828" y="12300"/>
                    <a:pt x="537946" y="14889"/>
                    <a:pt x="663531" y="178020"/>
                  </a:cubicBezTo>
                  <a:cubicBezTo>
                    <a:pt x="789116" y="342447"/>
                    <a:pt x="776169" y="668710"/>
                    <a:pt x="943185" y="824073"/>
                  </a:cubicBezTo>
                  <a:cubicBezTo>
                    <a:pt x="1111495" y="978142"/>
                    <a:pt x="1458473" y="961311"/>
                    <a:pt x="1624194" y="1088191"/>
                  </a:cubicBezTo>
                  <a:cubicBezTo>
                    <a:pt x="1789915" y="1216366"/>
                    <a:pt x="1774379" y="1486957"/>
                    <a:pt x="1757548" y="1757548"/>
                  </a:cubicBezTo>
                  <a:lnTo>
                    <a:pt x="9710" y="1757548"/>
                  </a:lnTo>
                  <a:close/>
                </a:path>
              </a:pathLst>
            </a:custGeom>
            <a:solidFill>
              <a:srgbClr val="FFD69F"/>
            </a:solidFill>
            <a:ln w="9525" cap="flat">
              <a:noFill/>
              <a:prstDash val="solid"/>
              <a:miter/>
            </a:ln>
          </p:spPr>
          <p:txBody>
            <a:bodyPr rtlCol="0" anchor="ctr"/>
            <a:lstStyle/>
            <a:p>
              <a:endParaRPr lang="zh-TW" altLang="en-US"/>
            </a:p>
          </p:txBody>
        </p:sp>
        <p:sp>
          <p:nvSpPr>
            <p:cNvPr id="11" name="手繪多邊形: 圖案 10"/>
            <p:cNvSpPr/>
            <p:nvPr/>
          </p:nvSpPr>
          <p:spPr>
            <a:xfrm>
              <a:off x="-81953" y="6373494"/>
              <a:ext cx="600624" cy="600624"/>
            </a:xfrm>
            <a:custGeom>
              <a:avLst/>
              <a:gdLst>
                <a:gd name="connsiteX0" fmla="*/ 9710 w 893339"/>
                <a:gd name="connsiteY0" fmla="*/ 9710 h 893339"/>
                <a:gd name="connsiteX1" fmla="*/ 337268 w 893339"/>
                <a:gd name="connsiteY1" fmla="*/ 93865 h 893339"/>
                <a:gd name="connsiteX2" fmla="*/ 477095 w 893339"/>
                <a:gd name="connsiteY2" fmla="*/ 416244 h 893339"/>
                <a:gd name="connsiteX3" fmla="*/ 817600 w 893339"/>
                <a:gd name="connsiteY3" fmla="*/ 549598 h 893339"/>
                <a:gd name="connsiteX4" fmla="*/ 883629 w 893339"/>
                <a:gd name="connsiteY4" fmla="*/ 883629 h 893339"/>
                <a:gd name="connsiteX5" fmla="*/ 9710 w 893339"/>
                <a:gd name="connsiteY5" fmla="*/ 883629 h 8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339" h="893339">
                  <a:moveTo>
                    <a:pt x="9710" y="9710"/>
                  </a:moveTo>
                  <a:cubicBezTo>
                    <a:pt x="141769" y="11005"/>
                    <a:pt x="273828" y="12300"/>
                    <a:pt x="337268" y="93865"/>
                  </a:cubicBezTo>
                  <a:cubicBezTo>
                    <a:pt x="399413" y="176726"/>
                    <a:pt x="392940" y="339857"/>
                    <a:pt x="477095" y="416244"/>
                  </a:cubicBezTo>
                  <a:cubicBezTo>
                    <a:pt x="559955" y="493926"/>
                    <a:pt x="734739" y="486158"/>
                    <a:pt x="817600" y="549598"/>
                  </a:cubicBezTo>
                  <a:cubicBezTo>
                    <a:pt x="900460" y="613038"/>
                    <a:pt x="891397" y="747686"/>
                    <a:pt x="883629" y="883629"/>
                  </a:cubicBezTo>
                  <a:lnTo>
                    <a:pt x="9710" y="883629"/>
                  </a:lnTo>
                  <a:close/>
                </a:path>
              </a:pathLst>
            </a:custGeom>
            <a:solidFill>
              <a:srgbClr val="FBAE3C"/>
            </a:solidFill>
            <a:ln w="9525" cap="flat">
              <a:noFill/>
              <a:prstDash val="solid"/>
              <a:miter/>
            </a:ln>
          </p:spPr>
          <p:txBody>
            <a:bodyPr rtlCol="0" anchor="ctr"/>
            <a:lstStyle/>
            <a:p>
              <a:endParaRPr lang="zh-TW" altLang="en-US"/>
            </a:p>
          </p:txBody>
        </p:sp>
      </p:grpSp>
      <p:sp>
        <p:nvSpPr>
          <p:cNvPr id="125" name="文字方塊 124"/>
          <p:cNvSpPr txBox="1"/>
          <p:nvPr/>
        </p:nvSpPr>
        <p:spPr>
          <a:xfrm>
            <a:off x="5261792" y="4553256"/>
            <a:ext cx="461665" cy="784830"/>
          </a:xfrm>
          <a:prstGeom prst="rect">
            <a:avLst/>
          </a:prstGeom>
          <a:noFill/>
        </p:spPr>
        <p:txBody>
          <a:bodyPr vert="eaVert" wrap="none" rtlCol="0">
            <a:spAutoFit/>
          </a:bodyPr>
          <a:lstStyle/>
          <a:p>
            <a:r>
              <a:rPr lang="zh-TW" altLang="en-US" dirty="0">
                <a:solidFill>
                  <a:schemeClr val="bg1"/>
                </a:solidFill>
                <a:latin typeface="微軟正黑體" panose="020B0604030504040204" pitchFamily="34" charset="-120"/>
                <a:ea typeface="微軟正黑體" panose="020B0604030504040204" pitchFamily="34" charset="-120"/>
              </a:rPr>
              <a:t>閱    讀</a:t>
            </a:r>
          </a:p>
        </p:txBody>
      </p:sp>
      <p:sp>
        <p:nvSpPr>
          <p:cNvPr id="126" name="文字方塊 125"/>
          <p:cNvSpPr txBox="1"/>
          <p:nvPr/>
        </p:nvSpPr>
        <p:spPr>
          <a:xfrm>
            <a:off x="1387703" y="1448356"/>
            <a:ext cx="400110" cy="810478"/>
          </a:xfrm>
          <a:prstGeom prst="rect">
            <a:avLst/>
          </a:prstGeom>
          <a:noFill/>
        </p:spPr>
        <p:txBody>
          <a:bodyPr vert="eaVert" wrap="none" rtlCol="0">
            <a:spAutoFit/>
          </a:bodyPr>
          <a:lstStyle/>
          <a:p>
            <a:r>
              <a:rPr lang="zh-TW" altLang="en-US" sz="1400" dirty="0">
                <a:solidFill>
                  <a:schemeClr val="bg1"/>
                </a:solidFill>
                <a:latin typeface="微軟正黑體" panose="020B0604030504040204" pitchFamily="34" charset="-120"/>
                <a:ea typeface="微軟正黑體" panose="020B0604030504040204" pitchFamily="34" charset="-120"/>
              </a:rPr>
              <a:t>佳釧沛青</a:t>
            </a:r>
          </a:p>
        </p:txBody>
      </p:sp>
      <p:sp>
        <p:nvSpPr>
          <p:cNvPr id="128" name="文字方塊 127"/>
          <p:cNvSpPr txBox="1"/>
          <p:nvPr/>
        </p:nvSpPr>
        <p:spPr>
          <a:xfrm>
            <a:off x="6287079" y="3541239"/>
            <a:ext cx="400110" cy="810478"/>
          </a:xfrm>
          <a:prstGeom prst="rect">
            <a:avLst/>
          </a:prstGeom>
          <a:noFill/>
        </p:spPr>
        <p:txBody>
          <a:bodyPr vert="eaVert" wrap="none" rtlCol="0">
            <a:spAutoFit/>
          </a:bodyPr>
          <a:lstStyle/>
          <a:p>
            <a:r>
              <a:rPr lang="zh-TW" altLang="en-US" sz="1400" dirty="0">
                <a:solidFill>
                  <a:schemeClr val="bg1"/>
                </a:solidFill>
                <a:latin typeface="微軟正黑體" panose="020B0604030504040204" pitchFamily="34" charset="-120"/>
                <a:ea typeface="微軟正黑體" panose="020B0604030504040204" pitchFamily="34" charset="-120"/>
              </a:rPr>
              <a:t>學淵憶婷</a:t>
            </a:r>
          </a:p>
        </p:txBody>
      </p:sp>
      <p:sp>
        <p:nvSpPr>
          <p:cNvPr id="141" name="矩形 140"/>
          <p:cNvSpPr/>
          <p:nvPr/>
        </p:nvSpPr>
        <p:spPr>
          <a:xfrm>
            <a:off x="5264664" y="761816"/>
            <a:ext cx="2033988" cy="584775"/>
          </a:xfrm>
          <a:prstGeom prst="rect">
            <a:avLst/>
          </a:prstGeom>
          <a:noFill/>
          <a:effectLst>
            <a:softEdge rad="31750"/>
          </a:effectLst>
        </p:spPr>
        <p:txBody>
          <a:bodyPr wrap="square">
            <a:spAutoFit/>
          </a:bodyPr>
          <a:lstStyle/>
          <a:p>
            <a:pPr algn="ctr"/>
            <a:r>
              <a:rPr lang="en-US" altLang="zh-TW" sz="3200" b="1" dirty="0">
                <a:solidFill>
                  <a:srgbClr val="FFC000"/>
                </a:solidFill>
                <a:latin typeface="微軟正黑體" panose="020B0604030504040204" pitchFamily="34" charset="-120"/>
                <a:ea typeface="微軟正黑體" panose="020B0604030504040204" pitchFamily="34" charset="-120"/>
              </a:rPr>
              <a:t>2025</a:t>
            </a:r>
            <a:endParaRPr lang="zh-TW" altLang="en-US" sz="3200" b="1" dirty="0">
              <a:solidFill>
                <a:srgbClr val="FFC000"/>
              </a:solidFill>
              <a:latin typeface="微軟正黑體" panose="020B0604030504040204" pitchFamily="34" charset="-120"/>
              <a:ea typeface="微軟正黑體" panose="020B0604030504040204" pitchFamily="34" charset="-120"/>
            </a:endParaRPr>
          </a:p>
        </p:txBody>
      </p:sp>
      <p:sp>
        <p:nvSpPr>
          <p:cNvPr id="147" name="文字方塊 146"/>
          <p:cNvSpPr txBox="1"/>
          <p:nvPr/>
        </p:nvSpPr>
        <p:spPr>
          <a:xfrm>
            <a:off x="3260829" y="4578226"/>
            <a:ext cx="400110" cy="810478"/>
          </a:xfrm>
          <a:prstGeom prst="rect">
            <a:avLst/>
          </a:prstGeom>
          <a:noFill/>
        </p:spPr>
        <p:txBody>
          <a:bodyPr vert="eaVert" wrap="none" rtlCol="0">
            <a:spAutoFit/>
          </a:bodyPr>
          <a:lstStyle/>
          <a:p>
            <a:r>
              <a:rPr lang="zh-TW" altLang="en-US" sz="1400" dirty="0">
                <a:solidFill>
                  <a:schemeClr val="bg1"/>
                </a:solidFill>
                <a:latin typeface="微軟正黑體" panose="020B0604030504040204" pitchFamily="34" charset="-120"/>
                <a:ea typeface="微軟正黑體" panose="020B0604030504040204" pitchFamily="34" charset="-120"/>
              </a:rPr>
              <a:t>文義慧娟</a:t>
            </a:r>
          </a:p>
        </p:txBody>
      </p:sp>
      <p:sp>
        <p:nvSpPr>
          <p:cNvPr id="148" name="文字方塊 147"/>
          <p:cNvSpPr txBox="1"/>
          <p:nvPr/>
        </p:nvSpPr>
        <p:spPr>
          <a:xfrm>
            <a:off x="1396187" y="3590891"/>
            <a:ext cx="430887" cy="707886"/>
          </a:xfrm>
          <a:prstGeom prst="rect">
            <a:avLst/>
          </a:prstGeom>
          <a:noFill/>
        </p:spPr>
        <p:txBody>
          <a:bodyPr vert="eaVert" wrap="none" rtlCol="0">
            <a:spAutoFit/>
          </a:bodyPr>
          <a:lstStyle/>
          <a:p>
            <a:r>
              <a:rPr lang="zh-TW" altLang="en-US" sz="1600" dirty="0">
                <a:solidFill>
                  <a:schemeClr val="bg1"/>
                </a:solidFill>
                <a:latin typeface="微軟正黑體" panose="020B0604030504040204" pitchFamily="34" charset="-120"/>
                <a:ea typeface="微軟正黑體" panose="020B0604030504040204" pitchFamily="34" charset="-120"/>
              </a:rPr>
              <a:t>洪婉真</a:t>
            </a:r>
          </a:p>
        </p:txBody>
      </p:sp>
      <p:sp>
        <p:nvSpPr>
          <p:cNvPr id="149" name="文字方塊 148"/>
          <p:cNvSpPr txBox="1"/>
          <p:nvPr/>
        </p:nvSpPr>
        <p:spPr>
          <a:xfrm>
            <a:off x="2622187" y="3580241"/>
            <a:ext cx="430887" cy="707886"/>
          </a:xfrm>
          <a:prstGeom prst="rect">
            <a:avLst/>
          </a:prstGeom>
          <a:noFill/>
        </p:spPr>
        <p:txBody>
          <a:bodyPr vert="eaVert" wrap="none" rtlCol="0">
            <a:spAutoFit/>
          </a:bodyPr>
          <a:lstStyle/>
          <a:p>
            <a:r>
              <a:rPr lang="zh-TW" altLang="en-US" sz="1600" dirty="0">
                <a:solidFill>
                  <a:schemeClr val="bg1"/>
                </a:solidFill>
                <a:latin typeface="微軟正黑體" panose="020B0604030504040204" pitchFamily="34" charset="-120"/>
                <a:ea typeface="微軟正黑體" panose="020B0604030504040204" pitchFamily="34" charset="-120"/>
              </a:rPr>
              <a:t>彭昌輝</a:t>
            </a:r>
          </a:p>
        </p:txBody>
      </p:sp>
      <p:sp>
        <p:nvSpPr>
          <p:cNvPr id="150" name="文字方塊 149"/>
          <p:cNvSpPr txBox="1"/>
          <p:nvPr/>
        </p:nvSpPr>
        <p:spPr>
          <a:xfrm>
            <a:off x="5083253" y="3536195"/>
            <a:ext cx="400110" cy="810478"/>
          </a:xfrm>
          <a:prstGeom prst="rect">
            <a:avLst/>
          </a:prstGeom>
          <a:noFill/>
        </p:spPr>
        <p:txBody>
          <a:bodyPr vert="eaVert" wrap="none" rtlCol="0">
            <a:spAutoFit/>
          </a:bodyPr>
          <a:lstStyle/>
          <a:p>
            <a:r>
              <a:rPr lang="zh-TW" altLang="en-US" sz="1400" dirty="0">
                <a:solidFill>
                  <a:schemeClr val="bg1"/>
                </a:solidFill>
                <a:latin typeface="微軟正黑體" panose="020B0604030504040204" pitchFamily="34" charset="-120"/>
                <a:ea typeface="微軟正黑體" panose="020B0604030504040204" pitchFamily="34" charset="-120"/>
              </a:rPr>
              <a:t>宜岑雅雯</a:t>
            </a:r>
          </a:p>
        </p:txBody>
      </p:sp>
      <p:sp>
        <p:nvSpPr>
          <p:cNvPr id="152" name="文字方塊 151"/>
          <p:cNvSpPr txBox="1"/>
          <p:nvPr/>
        </p:nvSpPr>
        <p:spPr>
          <a:xfrm>
            <a:off x="7507170" y="5649123"/>
            <a:ext cx="430887" cy="707886"/>
          </a:xfrm>
          <a:prstGeom prst="rect">
            <a:avLst/>
          </a:prstGeom>
          <a:noFill/>
        </p:spPr>
        <p:txBody>
          <a:bodyPr vert="eaVert" wrap="none" rtlCol="0">
            <a:spAutoFit/>
          </a:bodyPr>
          <a:lstStyle/>
          <a:p>
            <a:r>
              <a:rPr lang="zh-TW" altLang="en-US" sz="1600" dirty="0">
                <a:solidFill>
                  <a:schemeClr val="bg1"/>
                </a:solidFill>
                <a:latin typeface="微軟正黑體" panose="020B0604030504040204" pitchFamily="34" charset="-120"/>
                <a:ea typeface="微軟正黑體" panose="020B0604030504040204" pitchFamily="34" charset="-120"/>
              </a:rPr>
              <a:t>陳惠玲</a:t>
            </a:r>
          </a:p>
        </p:txBody>
      </p:sp>
      <p:pic>
        <p:nvPicPr>
          <p:cNvPr id="129" name="圖片 1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504" y="4728992"/>
            <a:ext cx="1112717" cy="986445"/>
          </a:xfrm>
          <a:prstGeom prst="rect">
            <a:avLst/>
          </a:prstGeom>
        </p:spPr>
      </p:pic>
      <p:pic>
        <p:nvPicPr>
          <p:cNvPr id="5" name="圖片 4">
            <a:extLst>
              <a:ext uri="{FF2B5EF4-FFF2-40B4-BE49-F238E27FC236}">
                <a16:creationId xmlns:a16="http://schemas.microsoft.com/office/drawing/2014/main" id="{C93BB4C8-507D-4783-B597-49E6B08E7C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671" y="690562"/>
            <a:ext cx="8206229" cy="54768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808" y="0"/>
            <a:ext cx="304566" cy="692791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 name="手繪多邊形: 圖案 7"/>
          <p:cNvSpPr/>
          <p:nvPr/>
        </p:nvSpPr>
        <p:spPr>
          <a:xfrm>
            <a:off x="8042664" y="-77712"/>
            <a:ext cx="1135892" cy="1135892"/>
          </a:xfrm>
          <a:custGeom>
            <a:avLst/>
            <a:gdLst>
              <a:gd name="connsiteX0" fmla="*/ 1757548 w 1760784"/>
              <a:gd name="connsiteY0" fmla="*/ 1757548 h 1760784"/>
              <a:gd name="connsiteX1" fmla="*/ 1088191 w 1760784"/>
              <a:gd name="connsiteY1" fmla="*/ 1624194 h 1760784"/>
              <a:gd name="connsiteX2" fmla="*/ 677773 w 1760784"/>
              <a:gd name="connsiteY2" fmla="*/ 1089485 h 1760784"/>
              <a:gd name="connsiteX3" fmla="*/ 477095 w 1760784"/>
              <a:gd name="connsiteY3" fmla="*/ 539240 h 1760784"/>
              <a:gd name="connsiteX4" fmla="*/ 9710 w 1760784"/>
              <a:gd name="connsiteY4" fmla="*/ 9710 h 1760784"/>
              <a:gd name="connsiteX5" fmla="*/ 1757548 w 1760784"/>
              <a:gd name="connsiteY5" fmla="*/ 9710 h 176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784" h="1760784">
                <a:moveTo>
                  <a:pt x="1757548" y="1757548"/>
                </a:moveTo>
                <a:cubicBezTo>
                  <a:pt x="1518029" y="1748485"/>
                  <a:pt x="1278511" y="1739422"/>
                  <a:pt x="1088191" y="1624194"/>
                </a:cubicBezTo>
                <a:cubicBezTo>
                  <a:pt x="897871" y="1508966"/>
                  <a:pt x="756749" y="1288868"/>
                  <a:pt x="677773" y="1089485"/>
                </a:cubicBezTo>
                <a:cubicBezTo>
                  <a:pt x="597502" y="891397"/>
                  <a:pt x="578081" y="716613"/>
                  <a:pt x="477095" y="539240"/>
                </a:cubicBezTo>
                <a:cubicBezTo>
                  <a:pt x="376109" y="363162"/>
                  <a:pt x="193557" y="187083"/>
                  <a:pt x="9710" y="9710"/>
                </a:cubicBezTo>
                <a:lnTo>
                  <a:pt x="1757548" y="9710"/>
                </a:lnTo>
                <a:close/>
              </a:path>
            </a:pathLst>
          </a:custGeom>
          <a:solidFill>
            <a:srgbClr val="FFD69F"/>
          </a:solidFill>
          <a:ln w="9525" cap="flat">
            <a:noFill/>
            <a:prstDash val="solid"/>
            <a:miter/>
          </a:ln>
        </p:spPr>
        <p:txBody>
          <a:bodyPr rtlCol="0" anchor="ctr"/>
          <a:lstStyle/>
          <a:p>
            <a:endParaRPr lang="zh-TW" altLang="en-US"/>
          </a:p>
        </p:txBody>
      </p:sp>
      <p:sp>
        <p:nvSpPr>
          <p:cNvPr id="9" name="手繪多邊形: 圖案 8"/>
          <p:cNvSpPr/>
          <p:nvPr/>
        </p:nvSpPr>
        <p:spPr>
          <a:xfrm>
            <a:off x="8608732" y="-77711"/>
            <a:ext cx="576298" cy="576298"/>
          </a:xfrm>
          <a:custGeom>
            <a:avLst/>
            <a:gdLst>
              <a:gd name="connsiteX0" fmla="*/ 883629 w 893339"/>
              <a:gd name="connsiteY0" fmla="*/ 883629 h 893339"/>
              <a:gd name="connsiteX1" fmla="*/ 549598 w 893339"/>
              <a:gd name="connsiteY1" fmla="*/ 817600 h 893339"/>
              <a:gd name="connsiteX2" fmla="*/ 343741 w 893339"/>
              <a:gd name="connsiteY2" fmla="*/ 549598 h 893339"/>
              <a:gd name="connsiteX3" fmla="*/ 244050 w 893339"/>
              <a:gd name="connsiteY3" fmla="*/ 275123 h 893339"/>
              <a:gd name="connsiteX4" fmla="*/ 9710 w 893339"/>
              <a:gd name="connsiteY4" fmla="*/ 9710 h 893339"/>
              <a:gd name="connsiteX5" fmla="*/ 883629 w 893339"/>
              <a:gd name="connsiteY5" fmla="*/ 9710 h 8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339" h="893339">
                <a:moveTo>
                  <a:pt x="883629" y="883629"/>
                </a:moveTo>
                <a:cubicBezTo>
                  <a:pt x="764517" y="879745"/>
                  <a:pt x="644111" y="874566"/>
                  <a:pt x="549598" y="817600"/>
                </a:cubicBezTo>
                <a:cubicBezTo>
                  <a:pt x="453790" y="759338"/>
                  <a:pt x="383877" y="649289"/>
                  <a:pt x="343741" y="549598"/>
                </a:cubicBezTo>
                <a:cubicBezTo>
                  <a:pt x="303606" y="451201"/>
                  <a:pt x="294543" y="363162"/>
                  <a:pt x="244050" y="275123"/>
                </a:cubicBezTo>
                <a:cubicBezTo>
                  <a:pt x="193557" y="187083"/>
                  <a:pt x="101634" y="97749"/>
                  <a:pt x="9710" y="9710"/>
                </a:cubicBezTo>
                <a:lnTo>
                  <a:pt x="883629" y="9710"/>
                </a:lnTo>
                <a:close/>
              </a:path>
            </a:pathLst>
          </a:custGeom>
          <a:solidFill>
            <a:srgbClr val="FBAE3C"/>
          </a:solidFill>
          <a:ln w="9525" cap="flat">
            <a:noFill/>
            <a:prstDash val="solid"/>
            <a:miter/>
          </a:ln>
        </p:spPr>
        <p:txBody>
          <a:bodyPr rtlCol="0" anchor="ctr"/>
          <a:lstStyle/>
          <a:p>
            <a:endParaRPr lang="zh-TW" altLang="en-US"/>
          </a:p>
        </p:txBody>
      </p:sp>
      <p:grpSp>
        <p:nvGrpSpPr>
          <p:cNvPr id="4" name="群組 3"/>
          <p:cNvGrpSpPr/>
          <p:nvPr/>
        </p:nvGrpSpPr>
        <p:grpSpPr>
          <a:xfrm>
            <a:off x="-81954" y="5783806"/>
            <a:ext cx="1192543" cy="1190312"/>
            <a:chOff x="-81954" y="5783806"/>
            <a:chExt cx="1192543" cy="1190312"/>
          </a:xfrm>
        </p:grpSpPr>
        <p:sp>
          <p:nvSpPr>
            <p:cNvPr id="10" name="手繪多邊形: 圖案 9"/>
            <p:cNvSpPr/>
            <p:nvPr/>
          </p:nvSpPr>
          <p:spPr>
            <a:xfrm>
              <a:off x="-81954" y="5783806"/>
              <a:ext cx="1192543" cy="1183838"/>
            </a:xfrm>
            <a:custGeom>
              <a:avLst/>
              <a:gdLst>
                <a:gd name="connsiteX0" fmla="*/ 9710 w 1773731"/>
                <a:gd name="connsiteY0" fmla="*/ 9710 h 1760784"/>
                <a:gd name="connsiteX1" fmla="*/ 663531 w 1773731"/>
                <a:gd name="connsiteY1" fmla="*/ 178020 h 1760784"/>
                <a:gd name="connsiteX2" fmla="*/ 943185 w 1773731"/>
                <a:gd name="connsiteY2" fmla="*/ 824073 h 1760784"/>
                <a:gd name="connsiteX3" fmla="*/ 1624194 w 1773731"/>
                <a:gd name="connsiteY3" fmla="*/ 1088191 h 1760784"/>
                <a:gd name="connsiteX4" fmla="*/ 1757548 w 1773731"/>
                <a:gd name="connsiteY4" fmla="*/ 1757548 h 1760784"/>
                <a:gd name="connsiteX5" fmla="*/ 9710 w 1773731"/>
                <a:gd name="connsiteY5" fmla="*/ 1757548 h 176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3731" h="1760784">
                  <a:moveTo>
                    <a:pt x="9710" y="9710"/>
                  </a:moveTo>
                  <a:cubicBezTo>
                    <a:pt x="273828" y="12300"/>
                    <a:pt x="537946" y="14889"/>
                    <a:pt x="663531" y="178020"/>
                  </a:cubicBezTo>
                  <a:cubicBezTo>
                    <a:pt x="789116" y="342447"/>
                    <a:pt x="776169" y="668710"/>
                    <a:pt x="943185" y="824073"/>
                  </a:cubicBezTo>
                  <a:cubicBezTo>
                    <a:pt x="1111495" y="978142"/>
                    <a:pt x="1458473" y="961311"/>
                    <a:pt x="1624194" y="1088191"/>
                  </a:cubicBezTo>
                  <a:cubicBezTo>
                    <a:pt x="1789915" y="1216366"/>
                    <a:pt x="1774379" y="1486957"/>
                    <a:pt x="1757548" y="1757548"/>
                  </a:cubicBezTo>
                  <a:lnTo>
                    <a:pt x="9710" y="1757548"/>
                  </a:lnTo>
                  <a:close/>
                </a:path>
              </a:pathLst>
            </a:custGeom>
            <a:solidFill>
              <a:srgbClr val="FFD69F"/>
            </a:solidFill>
            <a:ln w="9525" cap="flat">
              <a:noFill/>
              <a:prstDash val="solid"/>
              <a:miter/>
            </a:ln>
          </p:spPr>
          <p:txBody>
            <a:bodyPr rtlCol="0" anchor="ctr"/>
            <a:lstStyle/>
            <a:p>
              <a:endParaRPr lang="zh-TW" altLang="en-US"/>
            </a:p>
          </p:txBody>
        </p:sp>
        <p:sp>
          <p:nvSpPr>
            <p:cNvPr id="11" name="手繪多邊形: 圖案 10"/>
            <p:cNvSpPr/>
            <p:nvPr/>
          </p:nvSpPr>
          <p:spPr>
            <a:xfrm>
              <a:off x="-81953" y="6373494"/>
              <a:ext cx="600624" cy="600624"/>
            </a:xfrm>
            <a:custGeom>
              <a:avLst/>
              <a:gdLst>
                <a:gd name="connsiteX0" fmla="*/ 9710 w 893339"/>
                <a:gd name="connsiteY0" fmla="*/ 9710 h 893339"/>
                <a:gd name="connsiteX1" fmla="*/ 337268 w 893339"/>
                <a:gd name="connsiteY1" fmla="*/ 93865 h 893339"/>
                <a:gd name="connsiteX2" fmla="*/ 477095 w 893339"/>
                <a:gd name="connsiteY2" fmla="*/ 416244 h 893339"/>
                <a:gd name="connsiteX3" fmla="*/ 817600 w 893339"/>
                <a:gd name="connsiteY3" fmla="*/ 549598 h 893339"/>
                <a:gd name="connsiteX4" fmla="*/ 883629 w 893339"/>
                <a:gd name="connsiteY4" fmla="*/ 883629 h 893339"/>
                <a:gd name="connsiteX5" fmla="*/ 9710 w 893339"/>
                <a:gd name="connsiteY5" fmla="*/ 883629 h 8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339" h="893339">
                  <a:moveTo>
                    <a:pt x="9710" y="9710"/>
                  </a:moveTo>
                  <a:cubicBezTo>
                    <a:pt x="141769" y="11005"/>
                    <a:pt x="273828" y="12300"/>
                    <a:pt x="337268" y="93865"/>
                  </a:cubicBezTo>
                  <a:cubicBezTo>
                    <a:pt x="399413" y="176726"/>
                    <a:pt x="392940" y="339857"/>
                    <a:pt x="477095" y="416244"/>
                  </a:cubicBezTo>
                  <a:cubicBezTo>
                    <a:pt x="559955" y="493926"/>
                    <a:pt x="734739" y="486158"/>
                    <a:pt x="817600" y="549598"/>
                  </a:cubicBezTo>
                  <a:cubicBezTo>
                    <a:pt x="900460" y="613038"/>
                    <a:pt x="891397" y="747686"/>
                    <a:pt x="883629" y="883629"/>
                  </a:cubicBezTo>
                  <a:lnTo>
                    <a:pt x="9710" y="883629"/>
                  </a:lnTo>
                  <a:close/>
                </a:path>
              </a:pathLst>
            </a:custGeom>
            <a:solidFill>
              <a:srgbClr val="FBAE3C"/>
            </a:solidFill>
            <a:ln w="9525" cap="flat">
              <a:noFill/>
              <a:prstDash val="solid"/>
              <a:miter/>
            </a:ln>
          </p:spPr>
          <p:txBody>
            <a:bodyPr rtlCol="0" anchor="ctr"/>
            <a:lstStyle/>
            <a:p>
              <a:endParaRPr lang="zh-TW" altLang="en-US"/>
            </a:p>
          </p:txBody>
        </p:sp>
      </p:grpSp>
      <p:pic>
        <p:nvPicPr>
          <p:cNvPr id="129" name="圖片 1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504" y="4539074"/>
            <a:ext cx="1112717" cy="986445"/>
          </a:xfrm>
          <a:prstGeom prst="rect">
            <a:avLst/>
          </a:prstGeom>
        </p:spPr>
      </p:pic>
      <p:sp>
        <p:nvSpPr>
          <p:cNvPr id="131" name="文字方塊 130">
            <a:extLst>
              <a:ext uri="{FF2B5EF4-FFF2-40B4-BE49-F238E27FC236}">
                <a16:creationId xmlns:a16="http://schemas.microsoft.com/office/drawing/2014/main" id="{6AD28EC7-A2CE-4C42-8F66-F7A901BA2C54}"/>
              </a:ext>
            </a:extLst>
          </p:cNvPr>
          <p:cNvSpPr txBox="1"/>
          <p:nvPr/>
        </p:nvSpPr>
        <p:spPr>
          <a:xfrm>
            <a:off x="694969" y="0"/>
            <a:ext cx="5657883" cy="2554545"/>
          </a:xfrm>
          <a:prstGeom prst="rect">
            <a:avLst/>
          </a:prstGeom>
          <a:noFill/>
        </p:spPr>
        <p:txBody>
          <a:bodyPr wrap="square" rtlCol="0">
            <a:spAutoFit/>
          </a:bodyPr>
          <a:lstStyle/>
          <a:p>
            <a:pPr>
              <a:buFont typeface="Arial" panose="020B0604020202020204" pitchFamily="34" charset="0"/>
              <a:buChar char="•"/>
            </a:pPr>
            <a:r>
              <a:rPr lang="zh-TW" altLang="en-US" sz="4000" b="1" dirty="0">
                <a:solidFill>
                  <a:srgbClr val="7030A0"/>
                </a:solidFill>
                <a:latin typeface="標楷體" panose="03000509000000000000" pitchFamily="65" charset="-120"/>
                <a:ea typeface="標楷體" panose="03000509000000000000" pitchFamily="65" charset="-120"/>
              </a:rPr>
              <a:t>第一部分以學生為中心</a:t>
            </a:r>
            <a:r>
              <a:rPr lang="zh-TW" altLang="en-US" sz="4000" dirty="0">
                <a:solidFill>
                  <a:srgbClr val="7030A0"/>
                </a:solidFill>
                <a:latin typeface="標楷體" panose="03000509000000000000" pitchFamily="65" charset="-120"/>
                <a:ea typeface="標楷體" panose="03000509000000000000" pitchFamily="65" charset="-120"/>
              </a:rPr>
              <a:t> </a:t>
            </a:r>
            <a:endParaRPr lang="en-US" altLang="zh-TW" sz="4000" dirty="0">
              <a:solidFill>
                <a:srgbClr val="7030A0"/>
              </a:solidFill>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4000" dirty="0">
                <a:latin typeface="標楷體" panose="03000509000000000000" pitchFamily="65" charset="-120"/>
                <a:ea typeface="標楷體" panose="03000509000000000000" pitchFamily="65" charset="-120"/>
              </a:rPr>
              <a:t>1.</a:t>
            </a:r>
            <a:r>
              <a:rPr lang="zh-TW" altLang="en-US" sz="4000" dirty="0">
                <a:latin typeface="標楷體" panose="03000509000000000000" pitchFamily="65" charset="-120"/>
                <a:ea typeface="標楷體" panose="03000509000000000000" pitchFamily="65" charset="-120"/>
              </a:rPr>
              <a:t>打造友善校園</a:t>
            </a:r>
            <a:endParaRPr lang="en-US" altLang="zh-TW" sz="4000"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4000" dirty="0">
                <a:latin typeface="標楷體" panose="03000509000000000000" pitchFamily="65" charset="-120"/>
                <a:ea typeface="標楷體" panose="03000509000000000000" pitchFamily="65" charset="-120"/>
              </a:rPr>
              <a:t>2.</a:t>
            </a:r>
            <a:r>
              <a:rPr lang="zh-TW" altLang="en-US" sz="4000" dirty="0">
                <a:latin typeface="標楷體" panose="03000509000000000000" pitchFamily="65" charset="-120"/>
                <a:ea typeface="標楷體" panose="03000509000000000000" pitchFamily="65" charset="-120"/>
              </a:rPr>
              <a:t>推動自主學習</a:t>
            </a:r>
          </a:p>
          <a:p>
            <a:pPr>
              <a:buFont typeface="Arial" panose="020B0604020202020204" pitchFamily="34" charset="0"/>
              <a:buChar char="•"/>
            </a:pPr>
            <a:r>
              <a:rPr lang="en-US" altLang="zh-TW" sz="4000" dirty="0">
                <a:latin typeface="標楷體" panose="03000509000000000000" pitchFamily="65" charset="-120"/>
                <a:ea typeface="標楷體" panose="03000509000000000000" pitchFamily="65" charset="-120"/>
              </a:rPr>
              <a:t>3.</a:t>
            </a:r>
            <a:r>
              <a:rPr lang="zh-TW" altLang="en-US" sz="4000" dirty="0">
                <a:latin typeface="標楷體" panose="03000509000000000000" pitchFamily="65" charset="-120"/>
                <a:ea typeface="標楷體" panose="03000509000000000000" pitchFamily="65" charset="-120"/>
              </a:rPr>
              <a:t>友善校園推動自治市</a:t>
            </a:r>
          </a:p>
        </p:txBody>
      </p:sp>
      <p:pic>
        <p:nvPicPr>
          <p:cNvPr id="2050" name="Picture 2" descr="可能是 6 個人和文字的圖像">
            <a:extLst>
              <a:ext uri="{FF2B5EF4-FFF2-40B4-BE49-F238E27FC236}">
                <a16:creationId xmlns:a16="http://schemas.microsoft.com/office/drawing/2014/main" id="{56106C27-5335-4E52-B793-5A65D134A37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8472"/>
          <a:stretch/>
        </p:blipFill>
        <p:spPr bwMode="auto">
          <a:xfrm>
            <a:off x="354904" y="2560011"/>
            <a:ext cx="4151216" cy="42085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可能是 4 個人和文字的圖像">
            <a:extLst>
              <a:ext uri="{FF2B5EF4-FFF2-40B4-BE49-F238E27FC236}">
                <a16:creationId xmlns:a16="http://schemas.microsoft.com/office/drawing/2014/main" id="{36354122-F797-4DEE-9719-4B3AB284A9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553537"/>
            <a:ext cx="4572000" cy="42085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A651479-1864-4E90-BEA8-19CAA4CB0C8B}"/>
              </a:ext>
            </a:extLst>
          </p:cNvPr>
          <p:cNvSpPr/>
          <p:nvPr/>
        </p:nvSpPr>
        <p:spPr>
          <a:xfrm>
            <a:off x="790575" y="475387"/>
            <a:ext cx="8286750" cy="2062103"/>
          </a:xfrm>
          <a:prstGeom prst="rect">
            <a:avLst/>
          </a:prstGeom>
          <a:solidFill>
            <a:srgbClr val="C2D1EC"/>
          </a:solidFill>
        </p:spPr>
        <p:txBody>
          <a:bodyPr wrap="square">
            <a:spAutoFit/>
          </a:bodyPr>
          <a:lstStyle/>
          <a:p>
            <a:pPr algn="ctr"/>
            <a:r>
              <a:rPr lang="zh-TW" altLang="en-US" sz="3200" b="1" dirty="0">
                <a:solidFill>
                  <a:srgbClr val="7030A0"/>
                </a:solidFill>
                <a:latin typeface="標楷體" panose="03000509000000000000" pitchFamily="65" charset="-120"/>
                <a:ea typeface="標楷體" panose="03000509000000000000" pitchFamily="65" charset="-120"/>
              </a:rPr>
              <a:t>打造友善校園，推動自主學習</a:t>
            </a:r>
            <a:endParaRPr lang="zh-TW" altLang="en-US" sz="3200" dirty="0">
              <a:solidFill>
                <a:srgbClr val="7030A0"/>
              </a:solidFill>
              <a:latin typeface="標楷體" panose="03000509000000000000" pitchFamily="65" charset="-120"/>
              <a:ea typeface="標楷體" panose="03000509000000000000" pitchFamily="65" charset="-120"/>
            </a:endParaRPr>
          </a:p>
          <a:p>
            <a:pPr>
              <a:buFont typeface="Arial" panose="020B0604020202020204" pitchFamily="34" charset="0"/>
              <a:buChar char="•"/>
            </a:pPr>
            <a:r>
              <a:rPr lang="zh-TW" altLang="en-US" sz="2400" dirty="0">
                <a:solidFill>
                  <a:srgbClr val="FF0000"/>
                </a:solidFill>
                <a:latin typeface="標楷體" panose="03000509000000000000" pitchFamily="65" charset="-120"/>
                <a:ea typeface="標楷體" panose="03000509000000000000" pitchFamily="65" charset="-120"/>
              </a:rPr>
              <a:t>均一教育平台</a:t>
            </a:r>
            <a:r>
              <a:rPr lang="en-US" altLang="zh-TW" sz="2400" dirty="0">
                <a:solidFill>
                  <a:srgbClr val="FF0000"/>
                </a:solidFill>
                <a:latin typeface="標楷體" panose="03000509000000000000" pitchFamily="65" charset="-120"/>
                <a:ea typeface="標楷體" panose="03000509000000000000" pitchFamily="65" charset="-120"/>
              </a:rPr>
              <a:t>AI</a:t>
            </a:r>
            <a:r>
              <a:rPr lang="zh-TW" altLang="en-US" sz="2400" dirty="0">
                <a:solidFill>
                  <a:srgbClr val="FF0000"/>
                </a:solidFill>
                <a:latin typeface="標楷體" panose="03000509000000000000" pitchFamily="65" charset="-120"/>
                <a:ea typeface="標楷體" panose="03000509000000000000" pitchFamily="65" charset="-120"/>
              </a:rPr>
              <a:t>總工程師協助學力提升</a:t>
            </a:r>
          </a:p>
          <a:p>
            <a:pPr>
              <a:buFont typeface="Arial" panose="020B0604020202020204" pitchFamily="34" charset="0"/>
              <a:buChar char="•"/>
            </a:pPr>
            <a:r>
              <a:rPr lang="zh-TW" altLang="en-US" sz="2400" dirty="0">
                <a:solidFill>
                  <a:srgbClr val="FF0000"/>
                </a:solidFill>
                <a:latin typeface="標楷體" panose="03000509000000000000" pitchFamily="65" charset="-120"/>
                <a:ea typeface="標楷體" panose="03000509000000000000" pitchFamily="65" charset="-120"/>
              </a:rPr>
              <a:t>生命演說家課程推動個別化差異教學</a:t>
            </a:r>
          </a:p>
          <a:p>
            <a:pPr>
              <a:buFont typeface="Arial" panose="020B0604020202020204" pitchFamily="34" charset="0"/>
              <a:buChar char="•"/>
            </a:pPr>
            <a:r>
              <a:rPr lang="zh-TW" altLang="en-US" sz="2400" dirty="0">
                <a:solidFill>
                  <a:srgbClr val="FF0000"/>
                </a:solidFill>
                <a:latin typeface="標楷體" panose="03000509000000000000" pitchFamily="65" charset="-120"/>
                <a:ea typeface="標楷體" panose="03000509000000000000" pitchFamily="65" charset="-120"/>
              </a:rPr>
              <a:t>感動生命樹活動營造生態健康特色學校</a:t>
            </a:r>
          </a:p>
          <a:p>
            <a:pPr>
              <a:buFont typeface="Arial" panose="020B0604020202020204" pitchFamily="34" charset="0"/>
              <a:buChar char="•"/>
            </a:pPr>
            <a:r>
              <a:rPr lang="zh-TW" altLang="en-US" sz="2400" dirty="0">
                <a:solidFill>
                  <a:srgbClr val="FF0000"/>
                </a:solidFill>
                <a:latin typeface="標楷體" panose="03000509000000000000" pitchFamily="65" charset="-120"/>
                <a:ea typeface="標楷體" panose="03000509000000000000" pitchFamily="65" charset="-120"/>
              </a:rPr>
              <a:t>生態保育家結合健康運動家課程，培養卓越自主終身學習者</a:t>
            </a:r>
          </a:p>
        </p:txBody>
      </p:sp>
      <p:pic>
        <p:nvPicPr>
          <p:cNvPr id="3" name="圖片 2">
            <a:extLst>
              <a:ext uri="{FF2B5EF4-FFF2-40B4-BE49-F238E27FC236}">
                <a16:creationId xmlns:a16="http://schemas.microsoft.com/office/drawing/2014/main" id="{CFA67284-F3C4-4D44-9159-072C9B4C11D4}"/>
              </a:ext>
            </a:extLst>
          </p:cNvPr>
          <p:cNvPicPr>
            <a:picLocks noChangeAspect="1"/>
          </p:cNvPicPr>
          <p:nvPr/>
        </p:nvPicPr>
        <p:blipFill>
          <a:blip r:embed="rId2"/>
          <a:stretch>
            <a:fillRect/>
          </a:stretch>
        </p:blipFill>
        <p:spPr>
          <a:xfrm>
            <a:off x="657225" y="2537490"/>
            <a:ext cx="8286750" cy="4320510"/>
          </a:xfrm>
          <a:prstGeom prst="rect">
            <a:avLst/>
          </a:prstGeom>
        </p:spPr>
      </p:pic>
    </p:spTree>
    <p:extLst>
      <p:ext uri="{BB962C8B-B14F-4D97-AF65-F5344CB8AC3E}">
        <p14:creationId xmlns:p14="http://schemas.microsoft.com/office/powerpoint/2010/main" val="520289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808" y="0"/>
            <a:ext cx="304566" cy="692791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 name="手繪多邊形: 圖案 7"/>
          <p:cNvSpPr/>
          <p:nvPr/>
        </p:nvSpPr>
        <p:spPr>
          <a:xfrm>
            <a:off x="8042664" y="-77712"/>
            <a:ext cx="1135892" cy="1135892"/>
          </a:xfrm>
          <a:custGeom>
            <a:avLst/>
            <a:gdLst>
              <a:gd name="connsiteX0" fmla="*/ 1757548 w 1760784"/>
              <a:gd name="connsiteY0" fmla="*/ 1757548 h 1760784"/>
              <a:gd name="connsiteX1" fmla="*/ 1088191 w 1760784"/>
              <a:gd name="connsiteY1" fmla="*/ 1624194 h 1760784"/>
              <a:gd name="connsiteX2" fmla="*/ 677773 w 1760784"/>
              <a:gd name="connsiteY2" fmla="*/ 1089485 h 1760784"/>
              <a:gd name="connsiteX3" fmla="*/ 477095 w 1760784"/>
              <a:gd name="connsiteY3" fmla="*/ 539240 h 1760784"/>
              <a:gd name="connsiteX4" fmla="*/ 9710 w 1760784"/>
              <a:gd name="connsiteY4" fmla="*/ 9710 h 1760784"/>
              <a:gd name="connsiteX5" fmla="*/ 1757548 w 1760784"/>
              <a:gd name="connsiteY5" fmla="*/ 9710 h 176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784" h="1760784">
                <a:moveTo>
                  <a:pt x="1757548" y="1757548"/>
                </a:moveTo>
                <a:cubicBezTo>
                  <a:pt x="1518029" y="1748485"/>
                  <a:pt x="1278511" y="1739422"/>
                  <a:pt x="1088191" y="1624194"/>
                </a:cubicBezTo>
                <a:cubicBezTo>
                  <a:pt x="897871" y="1508966"/>
                  <a:pt x="756749" y="1288868"/>
                  <a:pt x="677773" y="1089485"/>
                </a:cubicBezTo>
                <a:cubicBezTo>
                  <a:pt x="597502" y="891397"/>
                  <a:pt x="578081" y="716613"/>
                  <a:pt x="477095" y="539240"/>
                </a:cubicBezTo>
                <a:cubicBezTo>
                  <a:pt x="376109" y="363162"/>
                  <a:pt x="193557" y="187083"/>
                  <a:pt x="9710" y="9710"/>
                </a:cubicBezTo>
                <a:lnTo>
                  <a:pt x="1757548" y="9710"/>
                </a:lnTo>
                <a:close/>
              </a:path>
            </a:pathLst>
          </a:custGeom>
          <a:solidFill>
            <a:srgbClr val="FFD69F"/>
          </a:solidFill>
          <a:ln w="9525" cap="flat">
            <a:noFill/>
            <a:prstDash val="solid"/>
            <a:miter/>
          </a:ln>
        </p:spPr>
        <p:txBody>
          <a:bodyPr rtlCol="0" anchor="ctr"/>
          <a:lstStyle/>
          <a:p>
            <a:endParaRPr lang="zh-TW" altLang="en-US"/>
          </a:p>
        </p:txBody>
      </p:sp>
      <p:sp>
        <p:nvSpPr>
          <p:cNvPr id="9" name="手繪多邊形: 圖案 8"/>
          <p:cNvSpPr/>
          <p:nvPr/>
        </p:nvSpPr>
        <p:spPr>
          <a:xfrm>
            <a:off x="8608732" y="-77711"/>
            <a:ext cx="576298" cy="576298"/>
          </a:xfrm>
          <a:custGeom>
            <a:avLst/>
            <a:gdLst>
              <a:gd name="connsiteX0" fmla="*/ 883629 w 893339"/>
              <a:gd name="connsiteY0" fmla="*/ 883629 h 893339"/>
              <a:gd name="connsiteX1" fmla="*/ 549598 w 893339"/>
              <a:gd name="connsiteY1" fmla="*/ 817600 h 893339"/>
              <a:gd name="connsiteX2" fmla="*/ 343741 w 893339"/>
              <a:gd name="connsiteY2" fmla="*/ 549598 h 893339"/>
              <a:gd name="connsiteX3" fmla="*/ 244050 w 893339"/>
              <a:gd name="connsiteY3" fmla="*/ 275123 h 893339"/>
              <a:gd name="connsiteX4" fmla="*/ 9710 w 893339"/>
              <a:gd name="connsiteY4" fmla="*/ 9710 h 893339"/>
              <a:gd name="connsiteX5" fmla="*/ 883629 w 893339"/>
              <a:gd name="connsiteY5" fmla="*/ 9710 h 8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339" h="893339">
                <a:moveTo>
                  <a:pt x="883629" y="883629"/>
                </a:moveTo>
                <a:cubicBezTo>
                  <a:pt x="764517" y="879745"/>
                  <a:pt x="644111" y="874566"/>
                  <a:pt x="549598" y="817600"/>
                </a:cubicBezTo>
                <a:cubicBezTo>
                  <a:pt x="453790" y="759338"/>
                  <a:pt x="383877" y="649289"/>
                  <a:pt x="343741" y="549598"/>
                </a:cubicBezTo>
                <a:cubicBezTo>
                  <a:pt x="303606" y="451201"/>
                  <a:pt x="294543" y="363162"/>
                  <a:pt x="244050" y="275123"/>
                </a:cubicBezTo>
                <a:cubicBezTo>
                  <a:pt x="193557" y="187083"/>
                  <a:pt x="101634" y="97749"/>
                  <a:pt x="9710" y="9710"/>
                </a:cubicBezTo>
                <a:lnTo>
                  <a:pt x="883629" y="9710"/>
                </a:lnTo>
                <a:close/>
              </a:path>
            </a:pathLst>
          </a:custGeom>
          <a:solidFill>
            <a:srgbClr val="FBAE3C"/>
          </a:solidFill>
          <a:ln w="9525" cap="flat">
            <a:noFill/>
            <a:prstDash val="solid"/>
            <a:miter/>
          </a:ln>
        </p:spPr>
        <p:txBody>
          <a:bodyPr rtlCol="0" anchor="ctr"/>
          <a:lstStyle/>
          <a:p>
            <a:endParaRPr lang="zh-TW" altLang="en-US"/>
          </a:p>
        </p:txBody>
      </p:sp>
      <p:grpSp>
        <p:nvGrpSpPr>
          <p:cNvPr id="4" name="群組 3"/>
          <p:cNvGrpSpPr/>
          <p:nvPr/>
        </p:nvGrpSpPr>
        <p:grpSpPr>
          <a:xfrm>
            <a:off x="-81954" y="5783806"/>
            <a:ext cx="1192543" cy="1190312"/>
            <a:chOff x="-81954" y="5783806"/>
            <a:chExt cx="1192543" cy="1190312"/>
          </a:xfrm>
        </p:grpSpPr>
        <p:sp>
          <p:nvSpPr>
            <p:cNvPr id="10" name="手繪多邊形: 圖案 9"/>
            <p:cNvSpPr/>
            <p:nvPr/>
          </p:nvSpPr>
          <p:spPr>
            <a:xfrm>
              <a:off x="-81954" y="5783806"/>
              <a:ext cx="1192543" cy="1183838"/>
            </a:xfrm>
            <a:custGeom>
              <a:avLst/>
              <a:gdLst>
                <a:gd name="connsiteX0" fmla="*/ 9710 w 1773731"/>
                <a:gd name="connsiteY0" fmla="*/ 9710 h 1760784"/>
                <a:gd name="connsiteX1" fmla="*/ 663531 w 1773731"/>
                <a:gd name="connsiteY1" fmla="*/ 178020 h 1760784"/>
                <a:gd name="connsiteX2" fmla="*/ 943185 w 1773731"/>
                <a:gd name="connsiteY2" fmla="*/ 824073 h 1760784"/>
                <a:gd name="connsiteX3" fmla="*/ 1624194 w 1773731"/>
                <a:gd name="connsiteY3" fmla="*/ 1088191 h 1760784"/>
                <a:gd name="connsiteX4" fmla="*/ 1757548 w 1773731"/>
                <a:gd name="connsiteY4" fmla="*/ 1757548 h 1760784"/>
                <a:gd name="connsiteX5" fmla="*/ 9710 w 1773731"/>
                <a:gd name="connsiteY5" fmla="*/ 1757548 h 176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3731" h="1760784">
                  <a:moveTo>
                    <a:pt x="9710" y="9710"/>
                  </a:moveTo>
                  <a:cubicBezTo>
                    <a:pt x="273828" y="12300"/>
                    <a:pt x="537946" y="14889"/>
                    <a:pt x="663531" y="178020"/>
                  </a:cubicBezTo>
                  <a:cubicBezTo>
                    <a:pt x="789116" y="342447"/>
                    <a:pt x="776169" y="668710"/>
                    <a:pt x="943185" y="824073"/>
                  </a:cubicBezTo>
                  <a:cubicBezTo>
                    <a:pt x="1111495" y="978142"/>
                    <a:pt x="1458473" y="961311"/>
                    <a:pt x="1624194" y="1088191"/>
                  </a:cubicBezTo>
                  <a:cubicBezTo>
                    <a:pt x="1789915" y="1216366"/>
                    <a:pt x="1774379" y="1486957"/>
                    <a:pt x="1757548" y="1757548"/>
                  </a:cubicBezTo>
                  <a:lnTo>
                    <a:pt x="9710" y="1757548"/>
                  </a:lnTo>
                  <a:close/>
                </a:path>
              </a:pathLst>
            </a:custGeom>
            <a:solidFill>
              <a:srgbClr val="FFD69F"/>
            </a:solidFill>
            <a:ln w="9525" cap="flat">
              <a:noFill/>
              <a:prstDash val="solid"/>
              <a:miter/>
            </a:ln>
          </p:spPr>
          <p:txBody>
            <a:bodyPr rtlCol="0" anchor="ctr"/>
            <a:lstStyle/>
            <a:p>
              <a:endParaRPr lang="zh-TW" altLang="en-US"/>
            </a:p>
          </p:txBody>
        </p:sp>
        <p:sp>
          <p:nvSpPr>
            <p:cNvPr id="11" name="手繪多邊形: 圖案 10"/>
            <p:cNvSpPr/>
            <p:nvPr/>
          </p:nvSpPr>
          <p:spPr>
            <a:xfrm>
              <a:off x="-81953" y="6373494"/>
              <a:ext cx="600624" cy="600624"/>
            </a:xfrm>
            <a:custGeom>
              <a:avLst/>
              <a:gdLst>
                <a:gd name="connsiteX0" fmla="*/ 9710 w 893339"/>
                <a:gd name="connsiteY0" fmla="*/ 9710 h 893339"/>
                <a:gd name="connsiteX1" fmla="*/ 337268 w 893339"/>
                <a:gd name="connsiteY1" fmla="*/ 93865 h 893339"/>
                <a:gd name="connsiteX2" fmla="*/ 477095 w 893339"/>
                <a:gd name="connsiteY2" fmla="*/ 416244 h 893339"/>
                <a:gd name="connsiteX3" fmla="*/ 817600 w 893339"/>
                <a:gd name="connsiteY3" fmla="*/ 549598 h 893339"/>
                <a:gd name="connsiteX4" fmla="*/ 883629 w 893339"/>
                <a:gd name="connsiteY4" fmla="*/ 883629 h 893339"/>
                <a:gd name="connsiteX5" fmla="*/ 9710 w 893339"/>
                <a:gd name="connsiteY5" fmla="*/ 883629 h 89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339" h="893339">
                  <a:moveTo>
                    <a:pt x="9710" y="9710"/>
                  </a:moveTo>
                  <a:cubicBezTo>
                    <a:pt x="141769" y="11005"/>
                    <a:pt x="273828" y="12300"/>
                    <a:pt x="337268" y="93865"/>
                  </a:cubicBezTo>
                  <a:cubicBezTo>
                    <a:pt x="399413" y="176726"/>
                    <a:pt x="392940" y="339857"/>
                    <a:pt x="477095" y="416244"/>
                  </a:cubicBezTo>
                  <a:cubicBezTo>
                    <a:pt x="559955" y="493926"/>
                    <a:pt x="734739" y="486158"/>
                    <a:pt x="817600" y="549598"/>
                  </a:cubicBezTo>
                  <a:cubicBezTo>
                    <a:pt x="900460" y="613038"/>
                    <a:pt x="891397" y="747686"/>
                    <a:pt x="883629" y="883629"/>
                  </a:cubicBezTo>
                  <a:lnTo>
                    <a:pt x="9710" y="883629"/>
                  </a:lnTo>
                  <a:close/>
                </a:path>
              </a:pathLst>
            </a:custGeom>
            <a:solidFill>
              <a:srgbClr val="FBAE3C"/>
            </a:solidFill>
            <a:ln w="9525" cap="flat">
              <a:noFill/>
              <a:prstDash val="solid"/>
              <a:miter/>
            </a:ln>
          </p:spPr>
          <p:txBody>
            <a:bodyPr rtlCol="0" anchor="ctr"/>
            <a:lstStyle/>
            <a:p>
              <a:endParaRPr lang="zh-TW" altLang="en-US"/>
            </a:p>
          </p:txBody>
        </p:sp>
      </p:grpSp>
      <p:pic>
        <p:nvPicPr>
          <p:cNvPr id="129" name="圖片 1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504" y="4539074"/>
            <a:ext cx="1112717" cy="986445"/>
          </a:xfrm>
          <a:prstGeom prst="rect">
            <a:avLst/>
          </a:prstGeom>
        </p:spPr>
      </p:pic>
      <p:sp>
        <p:nvSpPr>
          <p:cNvPr id="131" name="文字方塊 130">
            <a:extLst>
              <a:ext uri="{FF2B5EF4-FFF2-40B4-BE49-F238E27FC236}">
                <a16:creationId xmlns:a16="http://schemas.microsoft.com/office/drawing/2014/main" id="{6AD28EC7-A2CE-4C42-8F66-F7A901BA2C54}"/>
              </a:ext>
            </a:extLst>
          </p:cNvPr>
          <p:cNvSpPr txBox="1"/>
          <p:nvPr/>
        </p:nvSpPr>
        <p:spPr>
          <a:xfrm>
            <a:off x="354903" y="221010"/>
            <a:ext cx="5657883" cy="1938992"/>
          </a:xfrm>
          <a:prstGeom prst="rect">
            <a:avLst/>
          </a:prstGeom>
          <a:noFill/>
        </p:spPr>
        <p:txBody>
          <a:bodyPr wrap="square" rtlCol="0">
            <a:spAutoFit/>
          </a:bodyPr>
          <a:lstStyle/>
          <a:p>
            <a:pPr>
              <a:buFont typeface="Arial" panose="020B0604020202020204" pitchFamily="34" charset="0"/>
              <a:buChar char="•"/>
            </a:pPr>
            <a:r>
              <a:rPr lang="zh-TW" altLang="en-US" sz="4000" b="1" dirty="0">
                <a:solidFill>
                  <a:srgbClr val="7030A0"/>
                </a:solidFill>
                <a:latin typeface="標楷體" panose="03000509000000000000" pitchFamily="65" charset="-120"/>
                <a:ea typeface="標楷體" panose="03000509000000000000" pitchFamily="65" charset="-120"/>
              </a:rPr>
              <a:t>第二部分</a:t>
            </a:r>
            <a:endParaRPr lang="en-US" altLang="zh-TW" sz="4000" b="1" dirty="0">
              <a:solidFill>
                <a:srgbClr val="7030A0"/>
              </a:solidFill>
              <a:latin typeface="標楷體" panose="03000509000000000000" pitchFamily="65" charset="-120"/>
              <a:ea typeface="標楷體" panose="03000509000000000000" pitchFamily="65" charset="-120"/>
            </a:endParaRPr>
          </a:p>
          <a:p>
            <a:pPr>
              <a:buFont typeface="Arial" panose="020B0604020202020204" pitchFamily="34" charset="0"/>
              <a:buChar char="•"/>
            </a:pPr>
            <a:r>
              <a:rPr lang="zh-TW" altLang="en-US" sz="4000" b="1" dirty="0">
                <a:solidFill>
                  <a:srgbClr val="7030A0"/>
                </a:solidFill>
                <a:latin typeface="標楷體" panose="03000509000000000000" pitchFamily="65" charset="-120"/>
                <a:ea typeface="標楷體" panose="03000509000000000000" pitchFamily="65" charset="-120"/>
              </a:rPr>
              <a:t>以老師為推手</a:t>
            </a:r>
            <a:r>
              <a:rPr lang="en-US" altLang="zh-TW" sz="4000" b="1" dirty="0">
                <a:solidFill>
                  <a:srgbClr val="7030A0"/>
                </a:solidFill>
                <a:latin typeface="標楷體" panose="03000509000000000000" pitchFamily="65" charset="-120"/>
                <a:ea typeface="標楷體" panose="03000509000000000000" pitchFamily="65" charset="-120"/>
              </a:rPr>
              <a:t>~</a:t>
            </a:r>
          </a:p>
          <a:p>
            <a:pPr>
              <a:buFont typeface="Arial" panose="020B0604020202020204" pitchFamily="34" charset="0"/>
              <a:buChar char="•"/>
            </a:pPr>
            <a:r>
              <a:rPr lang="zh-TW" altLang="en-US" sz="4000" b="1" dirty="0">
                <a:solidFill>
                  <a:srgbClr val="FF0000"/>
                </a:solidFill>
                <a:latin typeface="標楷體" panose="03000509000000000000" pitchFamily="65" charset="-120"/>
                <a:ea typeface="標楷體" panose="03000509000000000000" pitchFamily="65" charset="-120"/>
              </a:rPr>
              <a:t>會稽名師計畫</a:t>
            </a:r>
            <a:endParaRPr lang="zh-TW" altLang="en-US" sz="4000" dirty="0">
              <a:solidFill>
                <a:srgbClr val="FF0000"/>
              </a:solidFill>
              <a:latin typeface="標楷體" panose="03000509000000000000" pitchFamily="65" charset="-120"/>
              <a:ea typeface="標楷體" panose="03000509000000000000" pitchFamily="65" charset="-120"/>
            </a:endParaRPr>
          </a:p>
        </p:txBody>
      </p:sp>
      <p:pic>
        <p:nvPicPr>
          <p:cNvPr id="1026" name="Picture 2" descr="可能是 11 個人和文字的圖像">
            <a:extLst>
              <a:ext uri="{FF2B5EF4-FFF2-40B4-BE49-F238E27FC236}">
                <a16:creationId xmlns:a16="http://schemas.microsoft.com/office/drawing/2014/main" id="{DCF2182A-8621-45B0-A43B-F71DB1C396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956" y="2314415"/>
            <a:ext cx="8062421" cy="4613496"/>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a:extLst>
              <a:ext uri="{FF2B5EF4-FFF2-40B4-BE49-F238E27FC236}">
                <a16:creationId xmlns:a16="http://schemas.microsoft.com/office/drawing/2014/main" id="{80E8AA89-61F9-4EFB-AC8E-453B9FE7EF5A}"/>
              </a:ext>
            </a:extLst>
          </p:cNvPr>
          <p:cNvPicPr>
            <a:picLocks noChangeAspect="1"/>
          </p:cNvPicPr>
          <p:nvPr/>
        </p:nvPicPr>
        <p:blipFill>
          <a:blip r:embed="rId4"/>
          <a:stretch>
            <a:fillRect/>
          </a:stretch>
        </p:blipFill>
        <p:spPr>
          <a:xfrm>
            <a:off x="4130869" y="221010"/>
            <a:ext cx="1962150" cy="1962150"/>
          </a:xfrm>
          <a:prstGeom prst="rect">
            <a:avLst/>
          </a:prstGeom>
        </p:spPr>
      </p:pic>
      <p:pic>
        <p:nvPicPr>
          <p:cNvPr id="6" name="圖片 5">
            <a:extLst>
              <a:ext uri="{FF2B5EF4-FFF2-40B4-BE49-F238E27FC236}">
                <a16:creationId xmlns:a16="http://schemas.microsoft.com/office/drawing/2014/main" id="{58CC7588-D0A2-4C99-AC01-1D1E2AF8CD0C}"/>
              </a:ext>
            </a:extLst>
          </p:cNvPr>
          <p:cNvPicPr>
            <a:picLocks noChangeAspect="1"/>
          </p:cNvPicPr>
          <p:nvPr/>
        </p:nvPicPr>
        <p:blipFill>
          <a:blip r:embed="rId5"/>
          <a:stretch>
            <a:fillRect/>
          </a:stretch>
        </p:blipFill>
        <p:spPr>
          <a:xfrm>
            <a:off x="6417799" y="97855"/>
            <a:ext cx="1637370" cy="2085305"/>
          </a:xfrm>
          <a:prstGeom prst="rect">
            <a:avLst/>
          </a:prstGeom>
        </p:spPr>
      </p:pic>
    </p:spTree>
    <p:extLst>
      <p:ext uri="{BB962C8B-B14F-4D97-AF65-F5344CB8AC3E}">
        <p14:creationId xmlns:p14="http://schemas.microsoft.com/office/powerpoint/2010/main" val="727386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A651479-1864-4E90-BEA8-19CAA4CB0C8B}"/>
              </a:ext>
            </a:extLst>
          </p:cNvPr>
          <p:cNvSpPr/>
          <p:nvPr/>
        </p:nvSpPr>
        <p:spPr>
          <a:xfrm>
            <a:off x="790575" y="475387"/>
            <a:ext cx="8286750" cy="2431435"/>
          </a:xfrm>
          <a:prstGeom prst="rect">
            <a:avLst/>
          </a:prstGeom>
          <a:solidFill>
            <a:srgbClr val="C2D1EC"/>
          </a:solidFill>
        </p:spPr>
        <p:txBody>
          <a:bodyPr wrap="square">
            <a:spAutoFit/>
          </a:bodyPr>
          <a:lstStyle/>
          <a:p>
            <a:pPr algn="ctr"/>
            <a:r>
              <a:rPr lang="zh-TW" altLang="en-US" sz="3200" b="1" dirty="0">
                <a:solidFill>
                  <a:srgbClr val="7030A0"/>
                </a:solidFill>
                <a:latin typeface="標楷體" panose="03000509000000000000" pitchFamily="65" charset="-120"/>
                <a:ea typeface="標楷體" panose="03000509000000000000" pitchFamily="65" charset="-120"/>
              </a:rPr>
              <a:t>會稽名師計畫：</a:t>
            </a:r>
          </a:p>
          <a:p>
            <a:r>
              <a:rPr lang="en-US" altLang="zh-TW" sz="2400" dirty="0">
                <a:solidFill>
                  <a:srgbClr val="FF0000"/>
                </a:solidFill>
                <a:latin typeface="標楷體" panose="03000509000000000000" pitchFamily="65" charset="-120"/>
                <a:ea typeface="標楷體" panose="03000509000000000000" pitchFamily="65" charset="-120"/>
              </a:rPr>
              <a:t>1.	</a:t>
            </a:r>
            <a:r>
              <a:rPr lang="zh-TW" altLang="en-US" sz="2400" dirty="0">
                <a:solidFill>
                  <a:srgbClr val="FF0000"/>
                </a:solidFill>
                <a:latin typeface="標楷體" panose="03000509000000000000" pitchFamily="65" charset="-120"/>
                <a:ea typeface="標楷體" panose="03000509000000000000" pitchFamily="65" charset="-120"/>
              </a:rPr>
              <a:t>與放伴教育學會、均一教育平台、草根臺灣草根體育協會、台師大與國立體育大學合作，提供教師專業對話平台。</a:t>
            </a:r>
          </a:p>
          <a:p>
            <a:r>
              <a:rPr lang="en-US" altLang="zh-TW" sz="2400" dirty="0">
                <a:solidFill>
                  <a:srgbClr val="FF0000"/>
                </a:solidFill>
                <a:latin typeface="標楷體" panose="03000509000000000000" pitchFamily="65" charset="-120"/>
                <a:ea typeface="標楷體" panose="03000509000000000000" pitchFamily="65" charset="-120"/>
              </a:rPr>
              <a:t>2.</a:t>
            </a:r>
            <a:r>
              <a:rPr lang="zh-TW" altLang="en-US" sz="2400" dirty="0">
                <a:solidFill>
                  <a:srgbClr val="FF0000"/>
                </a:solidFill>
                <a:latin typeface="標楷體" panose="03000509000000000000" pitchFamily="65" charset="-120"/>
                <a:ea typeface="標楷體" panose="03000509000000000000" pitchFamily="65" charset="-120"/>
              </a:rPr>
              <a:t>各領域教學研究會協助邀請石牌國中蘇進發老師進行會考段考試題分析。</a:t>
            </a:r>
          </a:p>
          <a:p>
            <a:r>
              <a:rPr lang="en-US" altLang="zh-TW" sz="2400" dirty="0">
                <a:solidFill>
                  <a:srgbClr val="FF0000"/>
                </a:solidFill>
                <a:latin typeface="標楷體" panose="03000509000000000000" pitchFamily="65" charset="-120"/>
                <a:ea typeface="標楷體" panose="03000509000000000000" pitchFamily="65" charset="-120"/>
              </a:rPr>
              <a:t>3.</a:t>
            </a:r>
            <a:r>
              <a:rPr lang="zh-TW" altLang="en-US" sz="2400" dirty="0">
                <a:solidFill>
                  <a:srgbClr val="FF0000"/>
                </a:solidFill>
                <a:latin typeface="標楷體" panose="03000509000000000000" pitchFamily="65" charset="-120"/>
                <a:ea typeface="標楷體" panose="03000509000000000000" pitchFamily="65" charset="-120"/>
              </a:rPr>
              <a:t>寒假推動會稽名師會考分析趨勢解題計畫。</a:t>
            </a:r>
          </a:p>
        </p:txBody>
      </p:sp>
      <p:pic>
        <p:nvPicPr>
          <p:cNvPr id="3074" name="Picture 2" descr="可能是文字的圖像">
            <a:extLst>
              <a:ext uri="{FF2B5EF4-FFF2-40B4-BE49-F238E27FC236}">
                <a16:creationId xmlns:a16="http://schemas.microsoft.com/office/drawing/2014/main" id="{C908267C-F921-4F68-B301-65694CF6C2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75" y="2871095"/>
            <a:ext cx="7981950" cy="3986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052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A651479-1864-4E90-BEA8-19CAA4CB0C8B}"/>
              </a:ext>
            </a:extLst>
          </p:cNvPr>
          <p:cNvSpPr/>
          <p:nvPr/>
        </p:nvSpPr>
        <p:spPr>
          <a:xfrm>
            <a:off x="409575" y="475387"/>
            <a:ext cx="8667750" cy="1692771"/>
          </a:xfrm>
          <a:prstGeom prst="rect">
            <a:avLst/>
          </a:prstGeom>
          <a:solidFill>
            <a:srgbClr val="C2D1EC"/>
          </a:solidFill>
        </p:spPr>
        <p:txBody>
          <a:bodyPr wrap="square">
            <a:spAutoFit/>
          </a:bodyPr>
          <a:lstStyle/>
          <a:p>
            <a:pPr algn="ctr"/>
            <a:r>
              <a:rPr lang="zh-TW" altLang="en-US" sz="3200" b="1" dirty="0">
                <a:solidFill>
                  <a:srgbClr val="7030A0"/>
                </a:solidFill>
                <a:latin typeface="標楷體" panose="03000509000000000000" pitchFamily="65" charset="-120"/>
                <a:ea typeface="標楷體" panose="03000509000000000000" pitchFamily="65" charset="-120"/>
              </a:rPr>
              <a:t>友善校園推動自治</a:t>
            </a:r>
            <a:endParaRPr lang="en-US" altLang="zh-TW" sz="3200" b="1" dirty="0">
              <a:solidFill>
                <a:srgbClr val="7030A0"/>
              </a:solidFill>
              <a:latin typeface="標楷體" panose="03000509000000000000" pitchFamily="65" charset="-120"/>
              <a:ea typeface="標楷體" panose="03000509000000000000" pitchFamily="65" charset="-120"/>
            </a:endParaRPr>
          </a:p>
          <a:p>
            <a:r>
              <a:rPr lang="en-US" altLang="zh-TW" sz="2400" dirty="0">
                <a:solidFill>
                  <a:srgbClr val="FF0000"/>
                </a:solidFill>
                <a:latin typeface="標楷體" panose="03000509000000000000" pitchFamily="65" charset="-120"/>
                <a:ea typeface="標楷體" panose="03000509000000000000" pitchFamily="65" charset="-120"/>
              </a:rPr>
              <a:t>1.</a:t>
            </a:r>
            <a:r>
              <a:rPr lang="zh-TW" altLang="en-US" sz="2400" dirty="0">
                <a:solidFill>
                  <a:srgbClr val="FF0000"/>
                </a:solidFill>
                <a:latin typeface="標楷體" panose="03000509000000000000" pitchFamily="65" charset="-120"/>
                <a:ea typeface="標楷體" panose="03000509000000000000" pitchFamily="65" charset="-120"/>
              </a:rPr>
              <a:t>舊愛新歡良心商店培養品格教育</a:t>
            </a:r>
            <a:endParaRPr lang="en-US" altLang="zh-TW" sz="2400" dirty="0">
              <a:solidFill>
                <a:srgbClr val="FF0000"/>
              </a:solidFill>
              <a:latin typeface="標楷體" panose="03000509000000000000" pitchFamily="65" charset="-120"/>
              <a:ea typeface="標楷體" panose="03000509000000000000" pitchFamily="65" charset="-120"/>
            </a:endParaRPr>
          </a:p>
          <a:p>
            <a:r>
              <a:rPr lang="en-US" altLang="zh-TW" sz="2400" dirty="0">
                <a:solidFill>
                  <a:srgbClr val="FF0000"/>
                </a:solidFill>
                <a:latin typeface="標楷體" panose="03000509000000000000" pitchFamily="65" charset="-120"/>
                <a:ea typeface="標楷體" panose="03000509000000000000" pitchFamily="65" charset="-120"/>
              </a:rPr>
              <a:t>2.</a:t>
            </a:r>
            <a:r>
              <a:rPr lang="zh-TW" altLang="en-US" sz="2400" dirty="0">
                <a:solidFill>
                  <a:srgbClr val="FF0000"/>
                </a:solidFill>
                <a:latin typeface="標楷體" panose="03000509000000000000" pitchFamily="65" charset="-120"/>
                <a:ea typeface="標楷體" panose="03000509000000000000" pitchFamily="65" charset="-120"/>
              </a:rPr>
              <a:t>蘋果節感恩成果發表食物銀行</a:t>
            </a:r>
            <a:endParaRPr lang="en-US" altLang="zh-TW" sz="2400" dirty="0">
              <a:solidFill>
                <a:srgbClr val="FF0000"/>
              </a:solidFill>
              <a:latin typeface="標楷體" panose="03000509000000000000" pitchFamily="65" charset="-120"/>
              <a:ea typeface="標楷體" panose="03000509000000000000" pitchFamily="65" charset="-120"/>
            </a:endParaRPr>
          </a:p>
          <a:p>
            <a:r>
              <a:rPr lang="en-US" altLang="zh-TW" sz="2400" dirty="0">
                <a:solidFill>
                  <a:srgbClr val="FF0000"/>
                </a:solidFill>
                <a:latin typeface="標楷體" panose="03000509000000000000" pitchFamily="65" charset="-120"/>
                <a:ea typeface="標楷體" panose="03000509000000000000" pitchFamily="65" charset="-120"/>
              </a:rPr>
              <a:t>3.</a:t>
            </a:r>
            <a:r>
              <a:rPr lang="zh-TW" altLang="en-US" sz="2400" dirty="0">
                <a:solidFill>
                  <a:srgbClr val="FF0000"/>
                </a:solidFill>
                <a:latin typeface="標楷體" panose="03000509000000000000" pitchFamily="65" charset="-120"/>
                <a:ea typeface="標楷體" panose="03000509000000000000" pitchFamily="65" charset="-120"/>
              </a:rPr>
              <a:t>志工服務拓展為國際慈善，傳愛尼波爾與泰北</a:t>
            </a:r>
          </a:p>
        </p:txBody>
      </p:sp>
      <p:pic>
        <p:nvPicPr>
          <p:cNvPr id="4" name="圖片 3">
            <a:extLst>
              <a:ext uri="{FF2B5EF4-FFF2-40B4-BE49-F238E27FC236}">
                <a16:creationId xmlns:a16="http://schemas.microsoft.com/office/drawing/2014/main" id="{C57D0136-DFC3-4459-BA6E-098C2646D523}"/>
              </a:ext>
            </a:extLst>
          </p:cNvPr>
          <p:cNvPicPr>
            <a:picLocks noChangeAspect="1"/>
          </p:cNvPicPr>
          <p:nvPr/>
        </p:nvPicPr>
        <p:blipFill>
          <a:blip r:embed="rId2"/>
          <a:stretch>
            <a:fillRect/>
          </a:stretch>
        </p:blipFill>
        <p:spPr>
          <a:xfrm>
            <a:off x="409575" y="2168158"/>
            <a:ext cx="8667750" cy="4325816"/>
          </a:xfrm>
          <a:prstGeom prst="rect">
            <a:avLst/>
          </a:prstGeom>
        </p:spPr>
      </p:pic>
    </p:spTree>
    <p:extLst>
      <p:ext uri="{BB962C8B-B14F-4D97-AF65-F5344CB8AC3E}">
        <p14:creationId xmlns:p14="http://schemas.microsoft.com/office/powerpoint/2010/main" val="1742144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A651479-1864-4E90-BEA8-19CAA4CB0C8B}"/>
              </a:ext>
            </a:extLst>
          </p:cNvPr>
          <p:cNvSpPr/>
          <p:nvPr/>
        </p:nvSpPr>
        <p:spPr>
          <a:xfrm>
            <a:off x="352425" y="475387"/>
            <a:ext cx="8724900" cy="3170099"/>
          </a:xfrm>
          <a:prstGeom prst="rect">
            <a:avLst/>
          </a:prstGeom>
          <a:solidFill>
            <a:srgbClr val="C2D1EC"/>
          </a:solidFill>
        </p:spPr>
        <p:txBody>
          <a:bodyPr wrap="square">
            <a:spAutoFit/>
          </a:bodyPr>
          <a:lstStyle/>
          <a:p>
            <a:r>
              <a:rPr lang="zh-TW" altLang="en-US" sz="3200" b="1" dirty="0">
                <a:solidFill>
                  <a:srgbClr val="7030A0"/>
                </a:solidFill>
                <a:latin typeface="標楷體" panose="03000509000000000000" pitchFamily="65" charset="-120"/>
                <a:ea typeface="標楷體" panose="03000509000000000000" pitchFamily="65" charset="-120"/>
              </a:rPr>
              <a:t>       第三部分：以學校為搖籃</a:t>
            </a:r>
          </a:p>
          <a:p>
            <a:r>
              <a:rPr lang="zh-TW" altLang="en-US" sz="2400" b="1" dirty="0">
                <a:solidFill>
                  <a:srgbClr val="FF0000"/>
                </a:solidFill>
                <a:latin typeface="標楷體" panose="03000509000000000000" pitchFamily="65" charset="-120"/>
                <a:ea typeface="標楷體" panose="03000509000000000000" pitchFamily="65" charset="-120"/>
              </a:rPr>
              <a:t>溫馨關懷：設置食物銀行，給予弱勢學生支持辦理保</a:t>
            </a:r>
            <a:r>
              <a:rPr lang="en-US" altLang="zh-TW" sz="2400" b="1" dirty="0">
                <a:solidFill>
                  <a:srgbClr val="FF0000"/>
                </a:solidFill>
                <a:latin typeface="標楷體" panose="03000509000000000000" pitchFamily="65" charset="-120"/>
                <a:ea typeface="標楷體" panose="03000509000000000000" pitchFamily="65" charset="-120"/>
              </a:rPr>
              <a:t>A</a:t>
            </a:r>
            <a:r>
              <a:rPr lang="zh-TW" altLang="en-US" sz="2400" b="1" dirty="0">
                <a:solidFill>
                  <a:srgbClr val="FF0000"/>
                </a:solidFill>
                <a:latin typeface="標楷體" panose="03000509000000000000" pitchFamily="65" charset="-120"/>
                <a:ea typeface="標楷體" panose="03000509000000000000" pitchFamily="65" charset="-120"/>
              </a:rPr>
              <a:t>增</a:t>
            </a:r>
            <a:r>
              <a:rPr lang="en-US" altLang="zh-TW" sz="2400" b="1" dirty="0">
                <a:solidFill>
                  <a:srgbClr val="FF0000"/>
                </a:solidFill>
                <a:latin typeface="標楷體" panose="03000509000000000000" pitchFamily="65" charset="-120"/>
                <a:ea typeface="標楷體" panose="03000509000000000000" pitchFamily="65" charset="-120"/>
              </a:rPr>
              <a:t>A</a:t>
            </a:r>
            <a:r>
              <a:rPr lang="zh-TW" altLang="en-US" sz="2400" b="1" dirty="0">
                <a:solidFill>
                  <a:srgbClr val="FF0000"/>
                </a:solidFill>
                <a:latin typeface="標楷體" panose="03000509000000000000" pitchFamily="65" charset="-120"/>
                <a:ea typeface="標楷體" panose="03000509000000000000" pitchFamily="65" charset="-120"/>
              </a:rPr>
              <a:t>班、夜光天使點燈班、夜讀班，加強學生輔導校長親自開設九年級扶助教學班，提升學生學力。</a:t>
            </a:r>
            <a:endParaRPr lang="en-US" altLang="zh-TW" sz="2400" b="1" dirty="0">
              <a:solidFill>
                <a:srgbClr val="FF0000"/>
              </a:solidFill>
              <a:latin typeface="標楷體" panose="03000509000000000000" pitchFamily="65" charset="-120"/>
              <a:ea typeface="標楷體" panose="03000509000000000000" pitchFamily="65" charset="-120"/>
            </a:endParaRPr>
          </a:p>
          <a:p>
            <a:r>
              <a:rPr lang="zh-TW" altLang="en-US" sz="2400" b="1" dirty="0">
                <a:solidFill>
                  <a:srgbClr val="FF0000"/>
                </a:solidFill>
                <a:latin typeface="標楷體" panose="03000509000000000000" pitchFamily="65" charset="-120"/>
                <a:ea typeface="標楷體" panose="03000509000000000000" pitchFamily="65" charset="-120"/>
              </a:rPr>
              <a:t>多元活動：</a:t>
            </a:r>
          </a:p>
          <a:p>
            <a:r>
              <a:rPr lang="zh-TW" altLang="en-US" sz="2400" b="1" dirty="0">
                <a:solidFill>
                  <a:srgbClr val="FF0000"/>
                </a:solidFill>
                <a:latin typeface="標楷體" panose="03000509000000000000" pitchFamily="65" charset="-120"/>
                <a:ea typeface="標楷體" panose="03000509000000000000" pitchFamily="65" charset="-120"/>
              </a:rPr>
              <a:t>透過童軍團推動多元課程活動，豐富學生學習</a:t>
            </a:r>
          </a:p>
          <a:p>
            <a:r>
              <a:rPr lang="zh-TW" altLang="en-US" sz="2400" b="1" dirty="0">
                <a:solidFill>
                  <a:srgbClr val="FF0000"/>
                </a:solidFill>
                <a:latin typeface="標楷體" panose="03000509000000000000" pitchFamily="65" charset="-120"/>
                <a:ea typeface="標楷體" panose="03000509000000000000" pitchFamily="65" charset="-120"/>
              </a:rPr>
              <a:t>舉辦桃林鐵路步道清潔日、南崁溪生態行、健康運動家 </a:t>
            </a:r>
            <a:r>
              <a:rPr lang="en-US" altLang="zh-TW" sz="2400" b="1" dirty="0">
                <a:solidFill>
                  <a:srgbClr val="FF0000"/>
                </a:solidFill>
                <a:latin typeface="標楷體" panose="03000509000000000000" pitchFamily="65" charset="-120"/>
                <a:ea typeface="標楷體" panose="03000509000000000000" pitchFamily="65" charset="-120"/>
              </a:rPr>
              <a:t>APP </a:t>
            </a:r>
            <a:r>
              <a:rPr lang="zh-TW" altLang="en-US" sz="2400" b="1" dirty="0">
                <a:solidFill>
                  <a:srgbClr val="FF0000"/>
                </a:solidFill>
                <a:latin typeface="標楷體" panose="03000509000000000000" pitchFamily="65" charset="-120"/>
                <a:ea typeface="標楷體" panose="03000509000000000000" pitchFamily="65" charset="-120"/>
              </a:rPr>
              <a:t>環島美食遊等活動</a:t>
            </a:r>
            <a:r>
              <a:rPr lang="zh-TW" altLang="en-US" sz="2400" dirty="0">
                <a:solidFill>
                  <a:srgbClr val="FF0000"/>
                </a:solidFill>
                <a:latin typeface="標楷體" panose="03000509000000000000" pitchFamily="65" charset="-120"/>
                <a:ea typeface="標楷體" panose="03000509000000000000" pitchFamily="65" charset="-120"/>
              </a:rPr>
              <a:t>。</a:t>
            </a:r>
            <a:endParaRPr lang="zh-TW" altLang="en-US" sz="2400" b="1" dirty="0">
              <a:solidFill>
                <a:srgbClr val="FF0000"/>
              </a:solidFill>
              <a:latin typeface="標楷體" panose="03000509000000000000" pitchFamily="65" charset="-120"/>
              <a:ea typeface="標楷體" panose="03000509000000000000" pitchFamily="65" charset="-120"/>
            </a:endParaRPr>
          </a:p>
        </p:txBody>
      </p:sp>
      <p:pic>
        <p:nvPicPr>
          <p:cNvPr id="6148" name="Picture 4" descr="可能是文字的圖像">
            <a:extLst>
              <a:ext uri="{FF2B5EF4-FFF2-40B4-BE49-F238E27FC236}">
                <a16:creationId xmlns:a16="http://schemas.microsoft.com/office/drawing/2014/main" id="{FBD9D75B-4087-41D7-A3AD-4BFD4EAE3A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150" y="3763291"/>
            <a:ext cx="2228850" cy="2970883"/>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a:extLst>
              <a:ext uri="{FF2B5EF4-FFF2-40B4-BE49-F238E27FC236}">
                <a16:creationId xmlns:a16="http://schemas.microsoft.com/office/drawing/2014/main" id="{C19753B4-5F7D-48C5-8A42-0D7DF6BBD4F6}"/>
              </a:ext>
            </a:extLst>
          </p:cNvPr>
          <p:cNvPicPr>
            <a:picLocks noChangeAspect="1"/>
          </p:cNvPicPr>
          <p:nvPr/>
        </p:nvPicPr>
        <p:blipFill>
          <a:blip r:embed="rId3"/>
          <a:stretch>
            <a:fillRect/>
          </a:stretch>
        </p:blipFill>
        <p:spPr>
          <a:xfrm>
            <a:off x="2733675" y="3763291"/>
            <a:ext cx="2933701" cy="2970883"/>
          </a:xfrm>
          <a:prstGeom prst="rect">
            <a:avLst/>
          </a:prstGeom>
        </p:spPr>
      </p:pic>
      <p:pic>
        <p:nvPicPr>
          <p:cNvPr id="6150" name="Picture 6" descr="可能是 17 個人和文字的圖像">
            <a:extLst>
              <a:ext uri="{FF2B5EF4-FFF2-40B4-BE49-F238E27FC236}">
                <a16:creationId xmlns:a16="http://schemas.microsoft.com/office/drawing/2014/main" id="{0A4B6C53-5DDB-4113-9C9A-93882EC850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4051" y="3763290"/>
            <a:ext cx="3343274" cy="2970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333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A651479-1864-4E90-BEA8-19CAA4CB0C8B}"/>
              </a:ext>
            </a:extLst>
          </p:cNvPr>
          <p:cNvSpPr/>
          <p:nvPr/>
        </p:nvSpPr>
        <p:spPr>
          <a:xfrm>
            <a:off x="352425" y="475387"/>
            <a:ext cx="8724900" cy="3170099"/>
          </a:xfrm>
          <a:prstGeom prst="rect">
            <a:avLst/>
          </a:prstGeom>
          <a:solidFill>
            <a:srgbClr val="C2D1EC"/>
          </a:solidFill>
        </p:spPr>
        <p:txBody>
          <a:bodyPr wrap="square">
            <a:spAutoFit/>
          </a:bodyPr>
          <a:lstStyle/>
          <a:p>
            <a:r>
              <a:rPr lang="zh-TW" altLang="en-US" sz="3200" b="1" dirty="0">
                <a:solidFill>
                  <a:srgbClr val="7030A0"/>
                </a:solidFill>
                <a:latin typeface="標楷體" panose="03000509000000000000" pitchFamily="65" charset="-120"/>
                <a:ea typeface="標楷體" panose="03000509000000000000" pitchFamily="65" charset="-120"/>
              </a:rPr>
              <a:t>       第四部分：以家長為夥伴</a:t>
            </a:r>
          </a:p>
          <a:p>
            <a:r>
              <a:rPr lang="zh-TW" altLang="en-US" sz="2400" b="1" dirty="0">
                <a:solidFill>
                  <a:srgbClr val="FF0000"/>
                </a:solidFill>
                <a:latin typeface="標楷體" panose="03000509000000000000" pitchFamily="65" charset="-120"/>
                <a:ea typeface="標楷體" panose="03000509000000000000" pitchFamily="65" charset="-120"/>
              </a:rPr>
              <a:t>溫馨關懷：家長會協助設置食物銀行，給予弱勢學生支持辦理保</a:t>
            </a:r>
            <a:r>
              <a:rPr lang="en-US" altLang="zh-TW" sz="2400" b="1" dirty="0">
                <a:solidFill>
                  <a:srgbClr val="FF0000"/>
                </a:solidFill>
                <a:latin typeface="標楷體" panose="03000509000000000000" pitchFamily="65" charset="-120"/>
                <a:ea typeface="標楷體" panose="03000509000000000000" pitchFamily="65" charset="-120"/>
              </a:rPr>
              <a:t>A</a:t>
            </a:r>
            <a:r>
              <a:rPr lang="zh-TW" altLang="en-US" sz="2400" b="1" dirty="0">
                <a:solidFill>
                  <a:srgbClr val="FF0000"/>
                </a:solidFill>
                <a:latin typeface="標楷體" panose="03000509000000000000" pitchFamily="65" charset="-120"/>
                <a:ea typeface="標楷體" panose="03000509000000000000" pitchFamily="65" charset="-120"/>
              </a:rPr>
              <a:t>增</a:t>
            </a:r>
            <a:r>
              <a:rPr lang="en-US" altLang="zh-TW" sz="2400" b="1" dirty="0">
                <a:solidFill>
                  <a:srgbClr val="FF0000"/>
                </a:solidFill>
                <a:latin typeface="標楷體" panose="03000509000000000000" pitchFamily="65" charset="-120"/>
                <a:ea typeface="標楷體" panose="03000509000000000000" pitchFamily="65" charset="-120"/>
              </a:rPr>
              <a:t>A</a:t>
            </a:r>
            <a:r>
              <a:rPr lang="zh-TW" altLang="en-US" sz="2400" b="1" dirty="0">
                <a:solidFill>
                  <a:srgbClr val="FF0000"/>
                </a:solidFill>
                <a:latin typeface="標楷體" panose="03000509000000000000" pitchFamily="65" charset="-120"/>
                <a:ea typeface="標楷體" panose="03000509000000000000" pitchFamily="65" charset="-120"/>
              </a:rPr>
              <a:t>班、夜光天使點燈班、夜讀班，加強學生輔導校長親自開設九年級扶助教學班，提升學生學力共募得約</a:t>
            </a:r>
            <a:r>
              <a:rPr lang="en-US" altLang="zh-TW" sz="2400" b="1" dirty="0">
                <a:solidFill>
                  <a:srgbClr val="FF0000"/>
                </a:solidFill>
                <a:latin typeface="標楷體" panose="03000509000000000000" pitchFamily="65" charset="-120"/>
                <a:ea typeface="標楷體" panose="03000509000000000000" pitchFamily="65" charset="-120"/>
              </a:rPr>
              <a:t>200</a:t>
            </a:r>
            <a:r>
              <a:rPr lang="zh-TW" altLang="en-US" sz="2400" b="1" dirty="0">
                <a:solidFill>
                  <a:srgbClr val="FF0000"/>
                </a:solidFill>
                <a:latin typeface="標楷體" panose="03000509000000000000" pitchFamily="65" charset="-120"/>
                <a:ea typeface="標楷體" panose="03000509000000000000" pitchFamily="65" charset="-120"/>
              </a:rPr>
              <a:t>萬元校務經費。</a:t>
            </a:r>
            <a:endParaRPr lang="en-US" altLang="zh-TW" sz="2400" b="1" dirty="0">
              <a:solidFill>
                <a:srgbClr val="FF0000"/>
              </a:solidFill>
              <a:latin typeface="標楷體" panose="03000509000000000000" pitchFamily="65" charset="-120"/>
              <a:ea typeface="標楷體" panose="03000509000000000000" pitchFamily="65" charset="-120"/>
            </a:endParaRPr>
          </a:p>
          <a:p>
            <a:r>
              <a:rPr lang="zh-TW" altLang="en-US" sz="2400" b="1" dirty="0">
                <a:solidFill>
                  <a:srgbClr val="FF0000"/>
                </a:solidFill>
                <a:latin typeface="標楷體" panose="03000509000000000000" pitchFamily="65" charset="-120"/>
                <a:ea typeface="標楷體" panose="03000509000000000000" pitchFamily="65" charset="-120"/>
              </a:rPr>
              <a:t>多元活動：</a:t>
            </a:r>
          </a:p>
          <a:p>
            <a:r>
              <a:rPr lang="zh-TW" altLang="en-US" sz="2400" b="1" dirty="0">
                <a:solidFill>
                  <a:srgbClr val="FF0000"/>
                </a:solidFill>
                <a:latin typeface="標楷體" panose="03000509000000000000" pitchFamily="65" charset="-120"/>
                <a:ea typeface="標楷體" panose="03000509000000000000" pitchFamily="65" charset="-120"/>
              </a:rPr>
              <a:t>家長會協助辦理透過童軍團推動多元課程活動，豐富學生學習</a:t>
            </a:r>
          </a:p>
          <a:p>
            <a:r>
              <a:rPr lang="zh-TW" altLang="en-US" sz="2400" b="1" dirty="0">
                <a:solidFill>
                  <a:srgbClr val="FF0000"/>
                </a:solidFill>
                <a:latin typeface="標楷體" panose="03000509000000000000" pitchFamily="65" charset="-120"/>
                <a:ea typeface="標楷體" panose="03000509000000000000" pitchFamily="65" charset="-120"/>
              </a:rPr>
              <a:t>舉辦桃林鐵路步道清潔日、南崁溪生態行、健康運動家 </a:t>
            </a:r>
            <a:r>
              <a:rPr lang="en-US" altLang="zh-TW" sz="2400" b="1" dirty="0">
                <a:solidFill>
                  <a:srgbClr val="FF0000"/>
                </a:solidFill>
                <a:latin typeface="標楷體" panose="03000509000000000000" pitchFamily="65" charset="-120"/>
                <a:ea typeface="標楷體" panose="03000509000000000000" pitchFamily="65" charset="-120"/>
              </a:rPr>
              <a:t>APP </a:t>
            </a:r>
            <a:r>
              <a:rPr lang="zh-TW" altLang="en-US" sz="2400" b="1" dirty="0">
                <a:solidFill>
                  <a:srgbClr val="FF0000"/>
                </a:solidFill>
                <a:latin typeface="標楷體" panose="03000509000000000000" pitchFamily="65" charset="-120"/>
                <a:ea typeface="標楷體" panose="03000509000000000000" pitchFamily="65" charset="-120"/>
              </a:rPr>
              <a:t>環島美食遊等活動</a:t>
            </a:r>
            <a:r>
              <a:rPr lang="zh-TW" altLang="en-US" sz="2400" dirty="0">
                <a:solidFill>
                  <a:srgbClr val="FF0000"/>
                </a:solidFill>
                <a:latin typeface="標楷體" panose="03000509000000000000" pitchFamily="65" charset="-120"/>
                <a:ea typeface="標楷體" panose="03000509000000000000" pitchFamily="65" charset="-120"/>
              </a:rPr>
              <a:t>。</a:t>
            </a:r>
            <a:endParaRPr lang="zh-TW" altLang="en-US" sz="2400" b="1" dirty="0">
              <a:solidFill>
                <a:srgbClr val="FF0000"/>
              </a:solidFill>
              <a:latin typeface="標楷體" panose="03000509000000000000" pitchFamily="65" charset="-120"/>
              <a:ea typeface="標楷體" panose="03000509000000000000" pitchFamily="65" charset="-120"/>
            </a:endParaRPr>
          </a:p>
        </p:txBody>
      </p:sp>
      <p:pic>
        <p:nvPicPr>
          <p:cNvPr id="6148" name="Picture 4" descr="可能是文字的圖像">
            <a:extLst>
              <a:ext uri="{FF2B5EF4-FFF2-40B4-BE49-F238E27FC236}">
                <a16:creationId xmlns:a16="http://schemas.microsoft.com/office/drawing/2014/main" id="{FBD9D75B-4087-41D7-A3AD-4BFD4EAE3A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150" y="3763291"/>
            <a:ext cx="2228850" cy="2970883"/>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a:extLst>
              <a:ext uri="{FF2B5EF4-FFF2-40B4-BE49-F238E27FC236}">
                <a16:creationId xmlns:a16="http://schemas.microsoft.com/office/drawing/2014/main" id="{C19753B4-5F7D-48C5-8A42-0D7DF6BBD4F6}"/>
              </a:ext>
            </a:extLst>
          </p:cNvPr>
          <p:cNvPicPr>
            <a:picLocks noChangeAspect="1"/>
          </p:cNvPicPr>
          <p:nvPr/>
        </p:nvPicPr>
        <p:blipFill>
          <a:blip r:embed="rId3"/>
          <a:stretch>
            <a:fillRect/>
          </a:stretch>
        </p:blipFill>
        <p:spPr>
          <a:xfrm>
            <a:off x="2733675" y="3763291"/>
            <a:ext cx="2933701" cy="2970883"/>
          </a:xfrm>
          <a:prstGeom prst="rect">
            <a:avLst/>
          </a:prstGeom>
        </p:spPr>
      </p:pic>
      <p:pic>
        <p:nvPicPr>
          <p:cNvPr id="6150" name="Picture 6" descr="可能是 17 個人和文字的圖像">
            <a:extLst>
              <a:ext uri="{FF2B5EF4-FFF2-40B4-BE49-F238E27FC236}">
                <a16:creationId xmlns:a16="http://schemas.microsoft.com/office/drawing/2014/main" id="{0A4B6C53-5DDB-4113-9C9A-93882EC850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4051" y="3763290"/>
            <a:ext cx="3343274" cy="2970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518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A651479-1864-4E90-BEA8-19CAA4CB0C8B}"/>
              </a:ext>
            </a:extLst>
          </p:cNvPr>
          <p:cNvSpPr/>
          <p:nvPr/>
        </p:nvSpPr>
        <p:spPr>
          <a:xfrm>
            <a:off x="352425" y="475387"/>
            <a:ext cx="8724900" cy="3170099"/>
          </a:xfrm>
          <a:prstGeom prst="rect">
            <a:avLst/>
          </a:prstGeom>
          <a:solidFill>
            <a:srgbClr val="C2D1EC"/>
          </a:solidFill>
        </p:spPr>
        <p:txBody>
          <a:bodyPr wrap="square">
            <a:spAutoFit/>
          </a:bodyPr>
          <a:lstStyle/>
          <a:p>
            <a:r>
              <a:rPr lang="zh-TW" altLang="en-US" sz="3200" b="1" dirty="0">
                <a:solidFill>
                  <a:srgbClr val="7030A0"/>
                </a:solidFill>
                <a:latin typeface="標楷體" panose="03000509000000000000" pitchFamily="65" charset="-120"/>
                <a:ea typeface="標楷體" panose="03000509000000000000" pitchFamily="65" charset="-120"/>
              </a:rPr>
              <a:t>       第五部分：以學校為搖籃</a:t>
            </a:r>
          </a:p>
          <a:p>
            <a:r>
              <a:rPr lang="zh-TW" altLang="en-US" sz="2400" b="1" dirty="0">
                <a:solidFill>
                  <a:srgbClr val="FF0000"/>
                </a:solidFill>
                <a:latin typeface="標楷體" panose="03000509000000000000" pitchFamily="65" charset="-120"/>
                <a:ea typeface="標楷體" panose="03000509000000000000" pitchFamily="65" charset="-120"/>
              </a:rPr>
              <a:t>溫馨關懷：設置食物銀行，給予弱勢學生支持辦理保</a:t>
            </a:r>
            <a:r>
              <a:rPr lang="en-US" altLang="zh-TW" sz="2400" b="1" dirty="0">
                <a:solidFill>
                  <a:srgbClr val="FF0000"/>
                </a:solidFill>
                <a:latin typeface="標楷體" panose="03000509000000000000" pitchFamily="65" charset="-120"/>
                <a:ea typeface="標楷體" panose="03000509000000000000" pitchFamily="65" charset="-120"/>
              </a:rPr>
              <a:t>A</a:t>
            </a:r>
            <a:r>
              <a:rPr lang="zh-TW" altLang="en-US" sz="2400" b="1" dirty="0">
                <a:solidFill>
                  <a:srgbClr val="FF0000"/>
                </a:solidFill>
                <a:latin typeface="標楷體" panose="03000509000000000000" pitchFamily="65" charset="-120"/>
                <a:ea typeface="標楷體" panose="03000509000000000000" pitchFamily="65" charset="-120"/>
              </a:rPr>
              <a:t>增</a:t>
            </a:r>
            <a:r>
              <a:rPr lang="en-US" altLang="zh-TW" sz="2400" b="1" dirty="0">
                <a:solidFill>
                  <a:srgbClr val="FF0000"/>
                </a:solidFill>
                <a:latin typeface="標楷體" panose="03000509000000000000" pitchFamily="65" charset="-120"/>
                <a:ea typeface="標楷體" panose="03000509000000000000" pitchFamily="65" charset="-120"/>
              </a:rPr>
              <a:t>A</a:t>
            </a:r>
            <a:r>
              <a:rPr lang="zh-TW" altLang="en-US" sz="2400" b="1" dirty="0">
                <a:solidFill>
                  <a:srgbClr val="FF0000"/>
                </a:solidFill>
                <a:latin typeface="標楷體" panose="03000509000000000000" pitchFamily="65" charset="-120"/>
                <a:ea typeface="標楷體" panose="03000509000000000000" pitchFamily="65" charset="-120"/>
              </a:rPr>
              <a:t>班、夜光天使點燈班、夜讀班，加強學生輔導校長親自開設九年級扶助教學班，提升學生學力。</a:t>
            </a:r>
            <a:endParaRPr lang="en-US" altLang="zh-TW" sz="2400" b="1" dirty="0">
              <a:solidFill>
                <a:srgbClr val="FF0000"/>
              </a:solidFill>
              <a:latin typeface="標楷體" panose="03000509000000000000" pitchFamily="65" charset="-120"/>
              <a:ea typeface="標楷體" panose="03000509000000000000" pitchFamily="65" charset="-120"/>
            </a:endParaRPr>
          </a:p>
          <a:p>
            <a:r>
              <a:rPr lang="zh-TW" altLang="en-US" sz="2400" b="1" dirty="0">
                <a:solidFill>
                  <a:srgbClr val="FF0000"/>
                </a:solidFill>
                <a:latin typeface="標楷體" panose="03000509000000000000" pitchFamily="65" charset="-120"/>
                <a:ea typeface="標楷體" panose="03000509000000000000" pitchFamily="65" charset="-120"/>
              </a:rPr>
              <a:t>多元活動：</a:t>
            </a:r>
          </a:p>
          <a:p>
            <a:r>
              <a:rPr lang="zh-TW" altLang="en-US" sz="2400" b="1" dirty="0">
                <a:solidFill>
                  <a:srgbClr val="FF0000"/>
                </a:solidFill>
                <a:latin typeface="標楷體" panose="03000509000000000000" pitchFamily="65" charset="-120"/>
                <a:ea typeface="標楷體" panose="03000509000000000000" pitchFamily="65" charset="-120"/>
              </a:rPr>
              <a:t>透過童軍團推動多元課程活動，豐富學生學習</a:t>
            </a:r>
          </a:p>
          <a:p>
            <a:r>
              <a:rPr lang="zh-TW" altLang="en-US" sz="2400" b="1" dirty="0">
                <a:solidFill>
                  <a:srgbClr val="FF0000"/>
                </a:solidFill>
                <a:latin typeface="標楷體" panose="03000509000000000000" pitchFamily="65" charset="-120"/>
                <a:ea typeface="標楷體" panose="03000509000000000000" pitchFamily="65" charset="-120"/>
              </a:rPr>
              <a:t>舉辦桃林鐵路步道清潔日、南崁溪生態行、健康運動家 </a:t>
            </a:r>
            <a:r>
              <a:rPr lang="en-US" altLang="zh-TW" sz="2400" b="1" dirty="0">
                <a:solidFill>
                  <a:srgbClr val="FF0000"/>
                </a:solidFill>
                <a:latin typeface="標楷體" panose="03000509000000000000" pitchFamily="65" charset="-120"/>
                <a:ea typeface="標楷體" panose="03000509000000000000" pitchFamily="65" charset="-120"/>
              </a:rPr>
              <a:t>APP </a:t>
            </a:r>
            <a:r>
              <a:rPr lang="zh-TW" altLang="en-US" sz="2400" b="1" dirty="0">
                <a:solidFill>
                  <a:srgbClr val="FF0000"/>
                </a:solidFill>
                <a:latin typeface="標楷體" panose="03000509000000000000" pitchFamily="65" charset="-120"/>
                <a:ea typeface="標楷體" panose="03000509000000000000" pitchFamily="65" charset="-120"/>
              </a:rPr>
              <a:t>環島美食遊等活動</a:t>
            </a:r>
            <a:r>
              <a:rPr lang="zh-TW" altLang="en-US" sz="2400" dirty="0">
                <a:solidFill>
                  <a:srgbClr val="FF0000"/>
                </a:solidFill>
                <a:latin typeface="標楷體" panose="03000509000000000000" pitchFamily="65" charset="-120"/>
                <a:ea typeface="標楷體" panose="03000509000000000000" pitchFamily="65" charset="-120"/>
              </a:rPr>
              <a:t>。</a:t>
            </a:r>
            <a:endParaRPr lang="zh-TW" altLang="en-US" sz="2400" b="1" dirty="0">
              <a:solidFill>
                <a:srgbClr val="FF0000"/>
              </a:solidFill>
              <a:latin typeface="標楷體" panose="03000509000000000000" pitchFamily="65" charset="-120"/>
              <a:ea typeface="標楷體" panose="03000509000000000000" pitchFamily="65" charset="-120"/>
            </a:endParaRPr>
          </a:p>
        </p:txBody>
      </p:sp>
      <p:pic>
        <p:nvPicPr>
          <p:cNvPr id="6148" name="Picture 4" descr="可能是文字的圖像">
            <a:extLst>
              <a:ext uri="{FF2B5EF4-FFF2-40B4-BE49-F238E27FC236}">
                <a16:creationId xmlns:a16="http://schemas.microsoft.com/office/drawing/2014/main" id="{FBD9D75B-4087-41D7-A3AD-4BFD4EAE3A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150" y="3763291"/>
            <a:ext cx="2228850" cy="2970883"/>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a:extLst>
              <a:ext uri="{FF2B5EF4-FFF2-40B4-BE49-F238E27FC236}">
                <a16:creationId xmlns:a16="http://schemas.microsoft.com/office/drawing/2014/main" id="{C19753B4-5F7D-48C5-8A42-0D7DF6BBD4F6}"/>
              </a:ext>
            </a:extLst>
          </p:cNvPr>
          <p:cNvPicPr>
            <a:picLocks noChangeAspect="1"/>
          </p:cNvPicPr>
          <p:nvPr/>
        </p:nvPicPr>
        <p:blipFill>
          <a:blip r:embed="rId3"/>
          <a:stretch>
            <a:fillRect/>
          </a:stretch>
        </p:blipFill>
        <p:spPr>
          <a:xfrm>
            <a:off x="2733675" y="3763291"/>
            <a:ext cx="2933701" cy="2970883"/>
          </a:xfrm>
          <a:prstGeom prst="rect">
            <a:avLst/>
          </a:prstGeom>
        </p:spPr>
      </p:pic>
      <p:pic>
        <p:nvPicPr>
          <p:cNvPr id="6150" name="Picture 6" descr="可能是 17 個人和文字的圖像">
            <a:extLst>
              <a:ext uri="{FF2B5EF4-FFF2-40B4-BE49-F238E27FC236}">
                <a16:creationId xmlns:a16="http://schemas.microsoft.com/office/drawing/2014/main" id="{0A4B6C53-5DDB-4113-9C9A-93882EC850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4051" y="3763290"/>
            <a:ext cx="3343274" cy="2970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41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A651479-1864-4E90-BEA8-19CAA4CB0C8B}"/>
              </a:ext>
            </a:extLst>
          </p:cNvPr>
          <p:cNvSpPr/>
          <p:nvPr/>
        </p:nvSpPr>
        <p:spPr>
          <a:xfrm>
            <a:off x="352425" y="475387"/>
            <a:ext cx="8724900" cy="1692771"/>
          </a:xfrm>
          <a:prstGeom prst="rect">
            <a:avLst/>
          </a:prstGeom>
          <a:solidFill>
            <a:srgbClr val="C2D1EC"/>
          </a:solidFill>
        </p:spPr>
        <p:txBody>
          <a:bodyPr wrap="square">
            <a:spAutoFit/>
          </a:bodyPr>
          <a:lstStyle/>
          <a:p>
            <a:r>
              <a:rPr lang="zh-TW" altLang="en-US" sz="3200" b="1" dirty="0">
                <a:solidFill>
                  <a:srgbClr val="7030A0"/>
                </a:solidFill>
                <a:latin typeface="標楷體" panose="03000509000000000000" pitchFamily="65" charset="-120"/>
                <a:ea typeface="標楷體" panose="03000509000000000000" pitchFamily="65" charset="-120"/>
              </a:rPr>
              <a:t>       第五部分：以社區為資源</a:t>
            </a:r>
          </a:p>
          <a:p>
            <a:r>
              <a:rPr lang="zh-TW" altLang="en-US" sz="2400" b="1" dirty="0">
                <a:solidFill>
                  <a:srgbClr val="FF0000"/>
                </a:solidFill>
                <a:latin typeface="標楷體" panose="03000509000000000000" pitchFamily="65" charset="-120"/>
                <a:ea typeface="標楷體" panose="03000509000000000000" pitchFamily="65" charset="-120"/>
              </a:rPr>
              <a:t>桃園市慈文獅子會、台北中城網路扶輪社、永恆扶輪社、桃園市野鳥學會、會稽里、華山基金會、心路基金會、師大、輔導團</a:t>
            </a:r>
            <a:endParaRPr lang="en-US" altLang="zh-TW" sz="2400" b="1" dirty="0">
              <a:solidFill>
                <a:srgbClr val="FF0000"/>
              </a:solidFill>
              <a:latin typeface="標楷體" panose="03000509000000000000" pitchFamily="65" charset="-120"/>
              <a:ea typeface="標楷體" panose="03000509000000000000" pitchFamily="65" charset="-120"/>
            </a:endParaRPr>
          </a:p>
          <a:p>
            <a:r>
              <a:rPr lang="zh-TW" altLang="en-US" sz="2400" b="1" dirty="0">
                <a:solidFill>
                  <a:srgbClr val="FF0000"/>
                </a:solidFill>
                <a:latin typeface="標楷體" panose="03000509000000000000" pitchFamily="65" charset="-120"/>
                <a:ea typeface="標楷體" panose="03000509000000000000" pitchFamily="65" charset="-120"/>
              </a:rPr>
              <a:t>均一教育平台、放伴公益協會、草根體育學會、杏林基金會等</a:t>
            </a:r>
          </a:p>
        </p:txBody>
      </p:sp>
      <p:pic>
        <p:nvPicPr>
          <p:cNvPr id="7170" name="Picture 2" descr="可能是 3 個人、瀏海和文字的圖像">
            <a:extLst>
              <a:ext uri="{FF2B5EF4-FFF2-40B4-BE49-F238E27FC236}">
                <a16:creationId xmlns:a16="http://schemas.microsoft.com/office/drawing/2014/main" id="{12B72980-CD6D-481C-A252-7BDCDDF09C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2476500"/>
            <a:ext cx="2609851" cy="400049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可能是 6 個人、新聞中心和文字的圖像">
            <a:extLst>
              <a:ext uri="{FF2B5EF4-FFF2-40B4-BE49-F238E27FC236}">
                <a16:creationId xmlns:a16="http://schemas.microsoft.com/office/drawing/2014/main" id="{68892974-108A-43B2-9BFD-990CFFC1F9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5150" y="2447924"/>
            <a:ext cx="2609851" cy="402907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可能是 5 個人和文字的圖像">
            <a:extLst>
              <a:ext uri="{FF2B5EF4-FFF2-40B4-BE49-F238E27FC236}">
                <a16:creationId xmlns:a16="http://schemas.microsoft.com/office/drawing/2014/main" id="{32D8A4C0-9885-4E5F-8642-BA0FDD9538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1" y="2447924"/>
            <a:ext cx="2609850"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773021"/>
      </p:ext>
    </p:extLst>
  </p:cSld>
  <p:clrMapOvr>
    <a:masterClrMapping/>
  </p:clrMapOvr>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239</TotalTime>
  <Words>608</Words>
  <Application>Microsoft Office PowerPoint</Application>
  <PresentationFormat>如螢幕大小 (4:3)</PresentationFormat>
  <Paragraphs>54</Paragraphs>
  <Slides>12</Slides>
  <Notes>0</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12</vt:i4>
      </vt:variant>
    </vt:vector>
  </HeadingPairs>
  <TitlesOfParts>
    <vt:vector size="22" baseType="lpstr">
      <vt:lpstr>新細明體</vt:lpstr>
      <vt:lpstr>華康中特圓體</vt:lpstr>
      <vt:lpstr>Arial</vt:lpstr>
      <vt:lpstr>Calibri</vt:lpstr>
      <vt:lpstr>思源黑体</vt:lpstr>
      <vt:lpstr>標楷體</vt:lpstr>
      <vt:lpstr>Segoe UI</vt:lpstr>
      <vt:lpstr>微軟正黑體</vt:lpstr>
      <vt:lpstr>Calibri Light</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Lene Cheng</dc:creator>
  <cp:lastModifiedBy>user</cp:lastModifiedBy>
  <cp:revision>357</cp:revision>
  <dcterms:created xsi:type="dcterms:W3CDTF">2023-11-25T16:42:00Z</dcterms:created>
  <dcterms:modified xsi:type="dcterms:W3CDTF">2025-08-27T01:04:49Z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86ECC1B040E8482D96E2041361BA8321_12</vt:lpwstr>
  </property>
  <property fmtid="{D5CDD505-2E9C-101B-9397-08002B2CF9AE}" pid="3" name="KSOProductBuildVer">
    <vt:lpwstr>1041-12.2.0.18607</vt:lpwstr>
  </property>
</Properties>
</file>